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9"/>
  </p:notesMasterIdLst>
  <p:handoutMasterIdLst>
    <p:handoutMasterId r:id="rId10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122" d="100"/>
          <a:sy n="122" d="100"/>
        </p:scale>
        <p:origin x="96" y="23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">
      <pc:chgData name="Fake Test User" userId="SID-0" providerId="Test" clId="FakeClientId" dt="2018-11-26T07:40:04.901" v="1" actId="790"/>
      <pc:docMkLst>
        <pc:docMk/>
      </pc:docMkLst>
      <pc:sldChg chg="modNotes">
        <pc:chgData name="Fake Test User" userId="SID-0" providerId="Test" clId="FakeClientId" dt="2018-11-26T07:40:04.901" v="1" actId="790"/>
        <pc:sldMkLst>
          <pc:docMk/>
          <pc:sldMk cId="173668550" sldId="258"/>
        </pc:sldMkLst>
      </pc:sldChg>
      <pc:sldMasterChg chg="modSldLayout">
        <pc:chgData name="Fake Test User" userId="SID-0" providerId="Test" clId="FakeClientId" dt="2018-11-26T07:39:26.169" v="0" actId="790"/>
        <pc:sldMasterMkLst>
          <pc:docMk/>
          <pc:sldMasterMk cId="4142785951" sldId="2147483704"/>
        </pc:sldMasterMkLst>
        <pc:sldLayoutChg chg="modSp">
          <pc:chgData name="Fake Test User" userId="SID-0" providerId="Test" clId="FakeClientId" dt="2018-11-26T07:39:26.169" v="0" actId="790"/>
          <pc:sldLayoutMkLst>
            <pc:docMk/>
            <pc:sldMasterMk cId="4142785951" sldId="2147483704"/>
            <pc:sldLayoutMk cId="280129363" sldId="2147483712"/>
          </pc:sldLayoutMkLst>
          <pc:spChg chg="mod">
            <ac:chgData name="Fake Test User" userId="SID-0" providerId="Test" clId="FakeClientId" dt="2018-11-26T07:39:26.169" v="0" actId="790"/>
            <ac:spMkLst>
              <pc:docMk/>
              <pc:sldMasterMk cId="4142785951" sldId="2147483704"/>
              <pc:sldLayoutMk cId="280129363" sldId="2147483712"/>
              <ac:spMk id="2" creationId="{00000000-0000-0000-0000-000000000000}"/>
            </ac:spMkLst>
          </pc:spChg>
          <pc:spChg chg="mod">
            <ac:chgData name="Fake Test User" userId="SID-0" providerId="Test" clId="FakeClientId" dt="2018-11-26T07:39:26.169" v="0" actId="790"/>
            <ac:spMkLst>
              <pc:docMk/>
              <pc:sldMasterMk cId="4142785951" sldId="2147483704"/>
              <pc:sldLayoutMk cId="280129363" sldId="2147483712"/>
              <ac:spMk id="3" creationId="{00000000-0000-0000-0000-000000000000}"/>
            </ac:spMkLst>
          </pc:spChg>
          <pc:spChg chg="mod">
            <ac:chgData name="Fake Test User" userId="SID-0" providerId="Test" clId="FakeClientId" dt="2018-11-26T07:39:26.169" v="0" actId="790"/>
            <ac:spMkLst>
              <pc:docMk/>
              <pc:sldMasterMk cId="4142785951" sldId="2147483704"/>
              <pc:sldLayoutMk cId="280129363" sldId="2147483712"/>
              <ac:spMk id="4" creationId="{00000000-0000-0000-0000-000000000000}"/>
            </ac:spMkLst>
          </pc:spChg>
          <pc:spChg chg="mod">
            <ac:chgData name="Fake Test User" userId="SID-0" providerId="Test" clId="FakeClientId" dt="2018-11-26T07:39:26.169" v="0" actId="790"/>
            <ac:spMkLst>
              <pc:docMk/>
              <pc:sldMasterMk cId="4142785951" sldId="2147483704"/>
              <pc:sldLayoutMk cId="280129363" sldId="2147483712"/>
              <ac:spMk id="5" creationId="{00000000-0000-0000-0000-000000000000}"/>
            </ac:spMkLst>
          </pc:spChg>
          <pc:spChg chg="mod">
            <ac:chgData name="Fake Test User" userId="SID-0" providerId="Test" clId="FakeClientId" dt="2018-11-26T07:39:26.169" v="0" actId="790"/>
            <ac:spMkLst>
              <pc:docMk/>
              <pc:sldMasterMk cId="4142785951" sldId="2147483704"/>
              <pc:sldLayoutMk cId="280129363" sldId="2147483712"/>
              <ac:spMk id="6" creationId="{00000000-0000-0000-0000-000000000000}"/>
            </ac:spMkLst>
          </pc:spChg>
          <pc:spChg chg="mod">
            <ac:chgData name="Fake Test User" userId="SID-0" providerId="Test" clId="FakeClientId" dt="2018-11-26T07:39:26.169" v="0" actId="790"/>
            <ac:spMkLst>
              <pc:docMk/>
              <pc:sldMasterMk cId="4142785951" sldId="2147483704"/>
              <pc:sldLayoutMk cId="280129363" sldId="2147483712"/>
              <ac:spMk id="7" creationId="{00000000-0000-0000-0000-000000000000}"/>
            </ac:spMkLst>
          </pc:spChg>
          <pc:spChg chg="mod">
            <ac:chgData name="Fake Test User" userId="SID-0" providerId="Test" clId="FakeClientId" dt="2018-11-26T07:39:26.169" v="0" actId="790"/>
            <ac:spMkLst>
              <pc:docMk/>
              <pc:sldMasterMk cId="4142785951" sldId="2147483704"/>
              <pc:sldLayoutMk cId="280129363" sldId="2147483712"/>
              <ac:spMk id="8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5A22B-59FD-4D14-9E05-11F5FC887D55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C41F0924-B6D9-4310-ABD2-E654FEDCAA06}">
      <dgm:prSet phldrT="[Texto]" custT="1"/>
      <dgm:spPr/>
      <dgm:t>
        <a:bodyPr/>
        <a:lstStyle/>
        <a:p>
          <a:r>
            <a:rPr lang="es-CL" sz="3600" dirty="0" smtClean="0"/>
            <a:t>1. No estudies con hambre</a:t>
          </a:r>
          <a:endParaRPr lang="es-CL" sz="3600" dirty="0"/>
        </a:p>
      </dgm:t>
    </dgm:pt>
    <dgm:pt modelId="{7944282D-0F8E-4344-92DD-02AF3321153F}" type="parTrans" cxnId="{9487B9D5-E714-454B-89C1-0D013767806F}">
      <dgm:prSet/>
      <dgm:spPr/>
      <dgm:t>
        <a:bodyPr/>
        <a:lstStyle/>
        <a:p>
          <a:endParaRPr lang="es-CL" sz="1050"/>
        </a:p>
      </dgm:t>
    </dgm:pt>
    <dgm:pt modelId="{01A8E988-9F57-495C-8C0F-B8B77EFAFAFA}" type="sibTrans" cxnId="{9487B9D5-E714-454B-89C1-0D013767806F}">
      <dgm:prSet/>
      <dgm:spPr/>
      <dgm:t>
        <a:bodyPr/>
        <a:lstStyle/>
        <a:p>
          <a:endParaRPr lang="es-CL" sz="1050"/>
        </a:p>
      </dgm:t>
    </dgm:pt>
    <dgm:pt modelId="{81D56FC4-1962-4BDA-A721-D9A9ED1D4E1E}">
      <dgm:prSet phldrT="[Texto]" custT="1"/>
      <dgm:spPr/>
      <dgm:t>
        <a:bodyPr/>
        <a:lstStyle/>
        <a:p>
          <a:r>
            <a:rPr lang="es-CL" sz="2800" dirty="0" smtClean="0"/>
            <a:t>2. Duerme las horas adecuadas</a:t>
          </a:r>
          <a:endParaRPr lang="es-CL" sz="2800" dirty="0"/>
        </a:p>
      </dgm:t>
    </dgm:pt>
    <dgm:pt modelId="{5C60C3FB-8EFF-4B48-8B46-8D1457EED751}" type="parTrans" cxnId="{ED88A648-9189-4DB9-B8D3-EB8ACE6ADDA3}">
      <dgm:prSet/>
      <dgm:spPr/>
      <dgm:t>
        <a:bodyPr/>
        <a:lstStyle/>
        <a:p>
          <a:endParaRPr lang="es-CL" sz="1050"/>
        </a:p>
      </dgm:t>
    </dgm:pt>
    <dgm:pt modelId="{5F493646-9B45-4E2A-92D2-6F4EF850B77A}" type="sibTrans" cxnId="{ED88A648-9189-4DB9-B8D3-EB8ACE6ADDA3}">
      <dgm:prSet/>
      <dgm:spPr/>
      <dgm:t>
        <a:bodyPr/>
        <a:lstStyle/>
        <a:p>
          <a:endParaRPr lang="es-CL" sz="1050"/>
        </a:p>
      </dgm:t>
    </dgm:pt>
    <dgm:pt modelId="{52EBB1B5-24A6-4FE8-9C8C-08EDD374529B}">
      <dgm:prSet phldrT="[Texto]" custT="1"/>
      <dgm:spPr/>
      <dgm:t>
        <a:bodyPr/>
        <a:lstStyle/>
        <a:p>
          <a:r>
            <a:rPr lang="es-CL" sz="2400" dirty="0" smtClean="0"/>
            <a:t>Antes de comenzar, come lo necesario para saciar tu apetito.</a:t>
          </a:r>
          <a:endParaRPr lang="es-CL" sz="2400" dirty="0"/>
        </a:p>
      </dgm:t>
    </dgm:pt>
    <dgm:pt modelId="{5617990A-55A0-4A49-A486-645834E8854A}" type="parTrans" cxnId="{A93359F1-5E91-4B4A-9697-25428A7A3639}">
      <dgm:prSet/>
      <dgm:spPr/>
      <dgm:t>
        <a:bodyPr/>
        <a:lstStyle/>
        <a:p>
          <a:endParaRPr lang="es-CL"/>
        </a:p>
      </dgm:t>
    </dgm:pt>
    <dgm:pt modelId="{47E52549-7097-4A28-87BF-11B194AC2220}" type="sibTrans" cxnId="{A93359F1-5E91-4B4A-9697-25428A7A3639}">
      <dgm:prSet/>
      <dgm:spPr/>
      <dgm:t>
        <a:bodyPr/>
        <a:lstStyle/>
        <a:p>
          <a:endParaRPr lang="es-CL"/>
        </a:p>
      </dgm:t>
    </dgm:pt>
    <dgm:pt modelId="{B317B5B9-3BC4-459F-BA1C-C1F1681103C3}">
      <dgm:prSet phldrT="[Texto]" custT="1"/>
      <dgm:spPr/>
      <dgm:t>
        <a:bodyPr/>
        <a:lstStyle/>
        <a:p>
          <a:r>
            <a:rPr lang="es-CL" sz="2400" dirty="0" smtClean="0"/>
            <a:t>El sueño afecta el rendimiento y la efectividad del estudio.</a:t>
          </a:r>
          <a:endParaRPr lang="es-CL" sz="2400" dirty="0"/>
        </a:p>
      </dgm:t>
    </dgm:pt>
    <dgm:pt modelId="{E26B0757-DC07-4AEB-A1A1-0853F4DE641E}" type="parTrans" cxnId="{F8D27131-336F-4D9B-BECE-3A58F2E76C4B}">
      <dgm:prSet/>
      <dgm:spPr/>
      <dgm:t>
        <a:bodyPr/>
        <a:lstStyle/>
        <a:p>
          <a:endParaRPr lang="es-CL"/>
        </a:p>
      </dgm:t>
    </dgm:pt>
    <dgm:pt modelId="{6BE615C1-E2F4-4A0A-AD90-9E3A549B6031}" type="sibTrans" cxnId="{F8D27131-336F-4D9B-BECE-3A58F2E76C4B}">
      <dgm:prSet/>
      <dgm:spPr/>
      <dgm:t>
        <a:bodyPr/>
        <a:lstStyle/>
        <a:p>
          <a:endParaRPr lang="es-CL"/>
        </a:p>
      </dgm:t>
    </dgm:pt>
    <dgm:pt modelId="{08B098C9-5C7D-4641-B3E9-8D4E06B4676E}">
      <dgm:prSet phldrT="[Texto]" custT="1"/>
      <dgm:spPr/>
      <dgm:t>
        <a:bodyPr/>
        <a:lstStyle/>
        <a:p>
          <a:r>
            <a:rPr lang="es-CL" sz="2400" dirty="0" smtClean="0"/>
            <a:t>7 horas de sueño es lo que las personas necesitamos.</a:t>
          </a:r>
          <a:endParaRPr lang="es-CL" sz="2400" dirty="0"/>
        </a:p>
      </dgm:t>
    </dgm:pt>
    <dgm:pt modelId="{7BDD9D2B-56A6-4E03-BF16-8A3017FB9416}" type="parTrans" cxnId="{254625E0-2436-46F1-9380-2CFD60D594DA}">
      <dgm:prSet/>
      <dgm:spPr/>
      <dgm:t>
        <a:bodyPr/>
        <a:lstStyle/>
        <a:p>
          <a:endParaRPr lang="es-CL"/>
        </a:p>
      </dgm:t>
    </dgm:pt>
    <dgm:pt modelId="{D6415A98-BEB8-4233-978F-52DAFEAA37E7}" type="sibTrans" cxnId="{254625E0-2436-46F1-9380-2CFD60D594DA}">
      <dgm:prSet/>
      <dgm:spPr/>
      <dgm:t>
        <a:bodyPr/>
        <a:lstStyle/>
        <a:p>
          <a:endParaRPr lang="es-CL"/>
        </a:p>
      </dgm:t>
    </dgm:pt>
    <dgm:pt modelId="{633EA904-CFFC-4F0B-8011-31EE4E798821}" type="pres">
      <dgm:prSet presAssocID="{8FE5A22B-59FD-4D14-9E05-11F5FC887D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A1605E5F-DD73-4141-A293-8E9107D8FD78}" type="pres">
      <dgm:prSet presAssocID="{C41F0924-B6D9-4310-ABD2-E654FEDCAA06}" presName="root" presStyleCnt="0"/>
      <dgm:spPr/>
    </dgm:pt>
    <dgm:pt modelId="{6B07D4A7-6D4E-4F37-90D3-8BD1F78412BA}" type="pres">
      <dgm:prSet presAssocID="{C41F0924-B6D9-4310-ABD2-E654FEDCAA06}" presName="rootComposite" presStyleCnt="0"/>
      <dgm:spPr/>
    </dgm:pt>
    <dgm:pt modelId="{E1E0E811-6A58-42F8-9D66-54941E290F06}" type="pres">
      <dgm:prSet presAssocID="{C41F0924-B6D9-4310-ABD2-E654FEDCAA06}" presName="rootText" presStyleLbl="node1" presStyleIdx="0" presStyleCnt="2" custScaleY="55414"/>
      <dgm:spPr/>
      <dgm:t>
        <a:bodyPr/>
        <a:lstStyle/>
        <a:p>
          <a:endParaRPr lang="es-CL"/>
        </a:p>
      </dgm:t>
    </dgm:pt>
    <dgm:pt modelId="{DF95E405-7089-4059-A3A8-94C0B4DABE62}" type="pres">
      <dgm:prSet presAssocID="{C41F0924-B6D9-4310-ABD2-E654FEDCAA06}" presName="rootConnector" presStyleLbl="node1" presStyleIdx="0" presStyleCnt="2"/>
      <dgm:spPr/>
      <dgm:t>
        <a:bodyPr/>
        <a:lstStyle/>
        <a:p>
          <a:endParaRPr lang="es-CL"/>
        </a:p>
      </dgm:t>
    </dgm:pt>
    <dgm:pt modelId="{4556AB19-2FA2-4804-BF21-9C2D50C2A8C7}" type="pres">
      <dgm:prSet presAssocID="{C41F0924-B6D9-4310-ABD2-E654FEDCAA06}" presName="childShape" presStyleCnt="0"/>
      <dgm:spPr/>
    </dgm:pt>
    <dgm:pt modelId="{2E29FC5E-4135-480D-9CAD-C767AC1BEA8B}" type="pres">
      <dgm:prSet presAssocID="{5617990A-55A0-4A49-A486-645834E8854A}" presName="Name13" presStyleLbl="parChTrans1D2" presStyleIdx="0" presStyleCnt="3"/>
      <dgm:spPr/>
      <dgm:t>
        <a:bodyPr/>
        <a:lstStyle/>
        <a:p>
          <a:endParaRPr lang="es-CL"/>
        </a:p>
      </dgm:t>
    </dgm:pt>
    <dgm:pt modelId="{892A53AE-2D1E-434B-B13A-E01D54F5E976}" type="pres">
      <dgm:prSet presAssocID="{52EBB1B5-24A6-4FE8-9C8C-08EDD374529B}" presName="childText" presStyleLbl="bgAcc1" presStyleIdx="0" presStyleCnt="3" custScaleY="8033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7A7E0B9-AAE6-4C04-B223-9E9E2464D86D}" type="pres">
      <dgm:prSet presAssocID="{81D56FC4-1962-4BDA-A721-D9A9ED1D4E1E}" presName="root" presStyleCnt="0"/>
      <dgm:spPr/>
    </dgm:pt>
    <dgm:pt modelId="{3BF66CEE-6BBC-4C93-BCCB-4BB6AD1CB7E8}" type="pres">
      <dgm:prSet presAssocID="{81D56FC4-1962-4BDA-A721-D9A9ED1D4E1E}" presName="rootComposite" presStyleCnt="0"/>
      <dgm:spPr/>
    </dgm:pt>
    <dgm:pt modelId="{0921D2D8-E367-44FD-99A1-F5F04EB7768E}" type="pres">
      <dgm:prSet presAssocID="{81D56FC4-1962-4BDA-A721-D9A9ED1D4E1E}" presName="rootText" presStyleLbl="node1" presStyleIdx="1" presStyleCnt="2" custScaleY="57067"/>
      <dgm:spPr/>
      <dgm:t>
        <a:bodyPr/>
        <a:lstStyle/>
        <a:p>
          <a:endParaRPr lang="es-CL"/>
        </a:p>
      </dgm:t>
    </dgm:pt>
    <dgm:pt modelId="{A081E968-666C-4415-ADB8-C1BA7F45AC7F}" type="pres">
      <dgm:prSet presAssocID="{81D56FC4-1962-4BDA-A721-D9A9ED1D4E1E}" presName="rootConnector" presStyleLbl="node1" presStyleIdx="1" presStyleCnt="2"/>
      <dgm:spPr/>
      <dgm:t>
        <a:bodyPr/>
        <a:lstStyle/>
        <a:p>
          <a:endParaRPr lang="es-CL"/>
        </a:p>
      </dgm:t>
    </dgm:pt>
    <dgm:pt modelId="{E2B32A9D-7615-40CB-989F-B329E70DA2F9}" type="pres">
      <dgm:prSet presAssocID="{81D56FC4-1962-4BDA-A721-D9A9ED1D4E1E}" presName="childShape" presStyleCnt="0"/>
      <dgm:spPr/>
    </dgm:pt>
    <dgm:pt modelId="{F082A6F2-2653-4DC9-A4FD-33DEFB4CA11C}" type="pres">
      <dgm:prSet presAssocID="{E26B0757-DC07-4AEB-A1A1-0853F4DE641E}" presName="Name13" presStyleLbl="parChTrans1D2" presStyleIdx="1" presStyleCnt="3"/>
      <dgm:spPr/>
      <dgm:t>
        <a:bodyPr/>
        <a:lstStyle/>
        <a:p>
          <a:endParaRPr lang="es-CL"/>
        </a:p>
      </dgm:t>
    </dgm:pt>
    <dgm:pt modelId="{590CA5C9-6437-4CEF-8C39-11FED9AA1B2E}" type="pres">
      <dgm:prSet presAssocID="{B317B5B9-3BC4-459F-BA1C-C1F1681103C3}" presName="childText" presStyleLbl="bgAcc1" presStyleIdx="1" presStyleCnt="3" custScaleY="7478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BFE8295-9860-4F64-9D66-FAE0174AFC9D}" type="pres">
      <dgm:prSet presAssocID="{7BDD9D2B-56A6-4E03-BF16-8A3017FB9416}" presName="Name13" presStyleLbl="parChTrans1D2" presStyleIdx="2" presStyleCnt="3"/>
      <dgm:spPr/>
      <dgm:t>
        <a:bodyPr/>
        <a:lstStyle/>
        <a:p>
          <a:endParaRPr lang="es-CL"/>
        </a:p>
      </dgm:t>
    </dgm:pt>
    <dgm:pt modelId="{8A8C0244-D830-419D-B924-AC76D42BA228}" type="pres">
      <dgm:prSet presAssocID="{08B098C9-5C7D-4641-B3E9-8D4E06B4676E}" presName="childText" presStyleLbl="bgAcc1" presStyleIdx="2" presStyleCnt="3" custScaleY="64207" custLinFactNeighborX="1555" custLinFactNeighborY="-207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54625E0-2436-46F1-9380-2CFD60D594DA}" srcId="{81D56FC4-1962-4BDA-A721-D9A9ED1D4E1E}" destId="{08B098C9-5C7D-4641-B3E9-8D4E06B4676E}" srcOrd="1" destOrd="0" parTransId="{7BDD9D2B-56A6-4E03-BF16-8A3017FB9416}" sibTransId="{D6415A98-BEB8-4233-978F-52DAFEAA37E7}"/>
    <dgm:cxn modelId="{5CD689F9-834A-41FF-81B4-8E236479CF05}" type="presOf" srcId="{81D56FC4-1962-4BDA-A721-D9A9ED1D4E1E}" destId="{A081E968-666C-4415-ADB8-C1BA7F45AC7F}" srcOrd="1" destOrd="0" presId="urn:microsoft.com/office/officeart/2005/8/layout/hierarchy3"/>
    <dgm:cxn modelId="{F8D27131-336F-4D9B-BECE-3A58F2E76C4B}" srcId="{81D56FC4-1962-4BDA-A721-D9A9ED1D4E1E}" destId="{B317B5B9-3BC4-459F-BA1C-C1F1681103C3}" srcOrd="0" destOrd="0" parTransId="{E26B0757-DC07-4AEB-A1A1-0853F4DE641E}" sibTransId="{6BE615C1-E2F4-4A0A-AD90-9E3A549B6031}"/>
    <dgm:cxn modelId="{9487B9D5-E714-454B-89C1-0D013767806F}" srcId="{8FE5A22B-59FD-4D14-9E05-11F5FC887D55}" destId="{C41F0924-B6D9-4310-ABD2-E654FEDCAA06}" srcOrd="0" destOrd="0" parTransId="{7944282D-0F8E-4344-92DD-02AF3321153F}" sibTransId="{01A8E988-9F57-495C-8C0F-B8B77EFAFAFA}"/>
    <dgm:cxn modelId="{2B64B33F-5F73-481D-887D-C78DA7CC51FE}" type="presOf" srcId="{81D56FC4-1962-4BDA-A721-D9A9ED1D4E1E}" destId="{0921D2D8-E367-44FD-99A1-F5F04EB7768E}" srcOrd="0" destOrd="0" presId="urn:microsoft.com/office/officeart/2005/8/layout/hierarchy3"/>
    <dgm:cxn modelId="{B1A88AB6-5476-46A8-A1AA-873FD01A9259}" type="presOf" srcId="{C41F0924-B6D9-4310-ABD2-E654FEDCAA06}" destId="{DF95E405-7089-4059-A3A8-94C0B4DABE62}" srcOrd="1" destOrd="0" presId="urn:microsoft.com/office/officeart/2005/8/layout/hierarchy3"/>
    <dgm:cxn modelId="{ED88A648-9189-4DB9-B8D3-EB8ACE6ADDA3}" srcId="{8FE5A22B-59FD-4D14-9E05-11F5FC887D55}" destId="{81D56FC4-1962-4BDA-A721-D9A9ED1D4E1E}" srcOrd="1" destOrd="0" parTransId="{5C60C3FB-8EFF-4B48-8B46-8D1457EED751}" sibTransId="{5F493646-9B45-4E2A-92D2-6F4EF850B77A}"/>
    <dgm:cxn modelId="{F82A1AD8-A4E6-458B-A601-4B6B9B486D3D}" type="presOf" srcId="{B317B5B9-3BC4-459F-BA1C-C1F1681103C3}" destId="{590CA5C9-6437-4CEF-8C39-11FED9AA1B2E}" srcOrd="0" destOrd="0" presId="urn:microsoft.com/office/officeart/2005/8/layout/hierarchy3"/>
    <dgm:cxn modelId="{E5C7903E-17B1-4DF6-B42A-EA93E08C6B77}" type="presOf" srcId="{E26B0757-DC07-4AEB-A1A1-0853F4DE641E}" destId="{F082A6F2-2653-4DC9-A4FD-33DEFB4CA11C}" srcOrd="0" destOrd="0" presId="urn:microsoft.com/office/officeart/2005/8/layout/hierarchy3"/>
    <dgm:cxn modelId="{36B9D467-6532-4214-B39D-5FFD4B04BA40}" type="presOf" srcId="{8FE5A22B-59FD-4D14-9E05-11F5FC887D55}" destId="{633EA904-CFFC-4F0B-8011-31EE4E798821}" srcOrd="0" destOrd="0" presId="urn:microsoft.com/office/officeart/2005/8/layout/hierarchy3"/>
    <dgm:cxn modelId="{A93359F1-5E91-4B4A-9697-25428A7A3639}" srcId="{C41F0924-B6D9-4310-ABD2-E654FEDCAA06}" destId="{52EBB1B5-24A6-4FE8-9C8C-08EDD374529B}" srcOrd="0" destOrd="0" parTransId="{5617990A-55A0-4A49-A486-645834E8854A}" sibTransId="{47E52549-7097-4A28-87BF-11B194AC2220}"/>
    <dgm:cxn modelId="{4A58275F-2025-46CD-B464-70B62B0BEEAD}" type="presOf" srcId="{7BDD9D2B-56A6-4E03-BF16-8A3017FB9416}" destId="{2BFE8295-9860-4F64-9D66-FAE0174AFC9D}" srcOrd="0" destOrd="0" presId="urn:microsoft.com/office/officeart/2005/8/layout/hierarchy3"/>
    <dgm:cxn modelId="{D9A5422A-1837-4388-8CD9-8EB4B48BFC49}" type="presOf" srcId="{5617990A-55A0-4A49-A486-645834E8854A}" destId="{2E29FC5E-4135-480D-9CAD-C767AC1BEA8B}" srcOrd="0" destOrd="0" presId="urn:microsoft.com/office/officeart/2005/8/layout/hierarchy3"/>
    <dgm:cxn modelId="{FAE468AF-BD08-426F-A9C2-8DB2B80342ED}" type="presOf" srcId="{08B098C9-5C7D-4641-B3E9-8D4E06B4676E}" destId="{8A8C0244-D830-419D-B924-AC76D42BA228}" srcOrd="0" destOrd="0" presId="urn:microsoft.com/office/officeart/2005/8/layout/hierarchy3"/>
    <dgm:cxn modelId="{AA151091-1040-4FA4-A9A2-E8AB5A2E2586}" type="presOf" srcId="{C41F0924-B6D9-4310-ABD2-E654FEDCAA06}" destId="{E1E0E811-6A58-42F8-9D66-54941E290F06}" srcOrd="0" destOrd="0" presId="urn:microsoft.com/office/officeart/2005/8/layout/hierarchy3"/>
    <dgm:cxn modelId="{3299BB20-7037-4550-BC28-70BAD1D3C5FE}" type="presOf" srcId="{52EBB1B5-24A6-4FE8-9C8C-08EDD374529B}" destId="{892A53AE-2D1E-434B-B13A-E01D54F5E976}" srcOrd="0" destOrd="0" presId="urn:microsoft.com/office/officeart/2005/8/layout/hierarchy3"/>
    <dgm:cxn modelId="{AB0018FA-68C2-478F-A1DA-1E99683AEA7B}" type="presParOf" srcId="{633EA904-CFFC-4F0B-8011-31EE4E798821}" destId="{A1605E5F-DD73-4141-A293-8E9107D8FD78}" srcOrd="0" destOrd="0" presId="urn:microsoft.com/office/officeart/2005/8/layout/hierarchy3"/>
    <dgm:cxn modelId="{C86F9089-37A5-475B-AE5C-36190F60C2FD}" type="presParOf" srcId="{A1605E5F-DD73-4141-A293-8E9107D8FD78}" destId="{6B07D4A7-6D4E-4F37-90D3-8BD1F78412BA}" srcOrd="0" destOrd="0" presId="urn:microsoft.com/office/officeart/2005/8/layout/hierarchy3"/>
    <dgm:cxn modelId="{4382FBE7-1503-4E54-B1D3-915B26A6E5F0}" type="presParOf" srcId="{6B07D4A7-6D4E-4F37-90D3-8BD1F78412BA}" destId="{E1E0E811-6A58-42F8-9D66-54941E290F06}" srcOrd="0" destOrd="0" presId="urn:microsoft.com/office/officeart/2005/8/layout/hierarchy3"/>
    <dgm:cxn modelId="{28278D7F-3B31-49BB-A069-254493724B4F}" type="presParOf" srcId="{6B07D4A7-6D4E-4F37-90D3-8BD1F78412BA}" destId="{DF95E405-7089-4059-A3A8-94C0B4DABE62}" srcOrd="1" destOrd="0" presId="urn:microsoft.com/office/officeart/2005/8/layout/hierarchy3"/>
    <dgm:cxn modelId="{AC8B7510-5553-4181-8F9D-D1FC1B84997C}" type="presParOf" srcId="{A1605E5F-DD73-4141-A293-8E9107D8FD78}" destId="{4556AB19-2FA2-4804-BF21-9C2D50C2A8C7}" srcOrd="1" destOrd="0" presId="urn:microsoft.com/office/officeart/2005/8/layout/hierarchy3"/>
    <dgm:cxn modelId="{07C1D520-C6B7-4E70-B7B8-74263DBC404E}" type="presParOf" srcId="{4556AB19-2FA2-4804-BF21-9C2D50C2A8C7}" destId="{2E29FC5E-4135-480D-9CAD-C767AC1BEA8B}" srcOrd="0" destOrd="0" presId="urn:microsoft.com/office/officeart/2005/8/layout/hierarchy3"/>
    <dgm:cxn modelId="{5412D5A7-AF3D-4B1C-943C-67F3FA94C032}" type="presParOf" srcId="{4556AB19-2FA2-4804-BF21-9C2D50C2A8C7}" destId="{892A53AE-2D1E-434B-B13A-E01D54F5E976}" srcOrd="1" destOrd="0" presId="urn:microsoft.com/office/officeart/2005/8/layout/hierarchy3"/>
    <dgm:cxn modelId="{7A70A680-4711-456E-AAF9-E38A4F71582C}" type="presParOf" srcId="{633EA904-CFFC-4F0B-8011-31EE4E798821}" destId="{D7A7E0B9-AAE6-4C04-B223-9E9E2464D86D}" srcOrd="1" destOrd="0" presId="urn:microsoft.com/office/officeart/2005/8/layout/hierarchy3"/>
    <dgm:cxn modelId="{80392023-86B5-48A2-A011-3A8F2651AA29}" type="presParOf" srcId="{D7A7E0B9-AAE6-4C04-B223-9E9E2464D86D}" destId="{3BF66CEE-6BBC-4C93-BCCB-4BB6AD1CB7E8}" srcOrd="0" destOrd="0" presId="urn:microsoft.com/office/officeart/2005/8/layout/hierarchy3"/>
    <dgm:cxn modelId="{41BB5FF9-6751-4ACA-83B9-67D734737AE5}" type="presParOf" srcId="{3BF66CEE-6BBC-4C93-BCCB-4BB6AD1CB7E8}" destId="{0921D2D8-E367-44FD-99A1-F5F04EB7768E}" srcOrd="0" destOrd="0" presId="urn:microsoft.com/office/officeart/2005/8/layout/hierarchy3"/>
    <dgm:cxn modelId="{DE47D90E-0FE8-4EF5-AAC6-1297380C255B}" type="presParOf" srcId="{3BF66CEE-6BBC-4C93-BCCB-4BB6AD1CB7E8}" destId="{A081E968-666C-4415-ADB8-C1BA7F45AC7F}" srcOrd="1" destOrd="0" presId="urn:microsoft.com/office/officeart/2005/8/layout/hierarchy3"/>
    <dgm:cxn modelId="{D497D828-FD51-4E76-ABA0-360501174D3B}" type="presParOf" srcId="{D7A7E0B9-AAE6-4C04-B223-9E9E2464D86D}" destId="{E2B32A9D-7615-40CB-989F-B329E70DA2F9}" srcOrd="1" destOrd="0" presId="urn:microsoft.com/office/officeart/2005/8/layout/hierarchy3"/>
    <dgm:cxn modelId="{F7E2CE06-F1ED-4727-B612-2199AD06CC04}" type="presParOf" srcId="{E2B32A9D-7615-40CB-989F-B329E70DA2F9}" destId="{F082A6F2-2653-4DC9-A4FD-33DEFB4CA11C}" srcOrd="0" destOrd="0" presId="urn:microsoft.com/office/officeart/2005/8/layout/hierarchy3"/>
    <dgm:cxn modelId="{BB3F952A-1D3B-4BF6-8ED4-97A608450661}" type="presParOf" srcId="{E2B32A9D-7615-40CB-989F-B329E70DA2F9}" destId="{590CA5C9-6437-4CEF-8C39-11FED9AA1B2E}" srcOrd="1" destOrd="0" presId="urn:microsoft.com/office/officeart/2005/8/layout/hierarchy3"/>
    <dgm:cxn modelId="{3E034A41-A7BA-4ADF-B59F-27E0DF195356}" type="presParOf" srcId="{E2B32A9D-7615-40CB-989F-B329E70DA2F9}" destId="{2BFE8295-9860-4F64-9D66-FAE0174AFC9D}" srcOrd="2" destOrd="0" presId="urn:microsoft.com/office/officeart/2005/8/layout/hierarchy3"/>
    <dgm:cxn modelId="{B7757079-2314-426A-A1A0-00E7CF8D6D1E}" type="presParOf" srcId="{E2B32A9D-7615-40CB-989F-B329E70DA2F9}" destId="{8A8C0244-D830-419D-B924-AC76D42BA22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5A22B-59FD-4D14-9E05-11F5FC887D55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C41F0924-B6D9-4310-ABD2-E654FEDCAA06}">
      <dgm:prSet phldrT="[Texto]" custT="1"/>
      <dgm:spPr/>
      <dgm:t>
        <a:bodyPr/>
        <a:lstStyle/>
        <a:p>
          <a:r>
            <a:rPr lang="es-CL" sz="3200" dirty="0" smtClean="0"/>
            <a:t>3. Elige un lugar tranquilo y con luz para estudiar</a:t>
          </a:r>
          <a:endParaRPr lang="es-CL" sz="3200" dirty="0"/>
        </a:p>
      </dgm:t>
    </dgm:pt>
    <dgm:pt modelId="{7944282D-0F8E-4344-92DD-02AF3321153F}" type="parTrans" cxnId="{9487B9D5-E714-454B-89C1-0D013767806F}">
      <dgm:prSet/>
      <dgm:spPr/>
      <dgm:t>
        <a:bodyPr/>
        <a:lstStyle/>
        <a:p>
          <a:endParaRPr lang="es-CL" sz="1050"/>
        </a:p>
      </dgm:t>
    </dgm:pt>
    <dgm:pt modelId="{01A8E988-9F57-495C-8C0F-B8B77EFAFAFA}" type="sibTrans" cxnId="{9487B9D5-E714-454B-89C1-0D013767806F}">
      <dgm:prSet/>
      <dgm:spPr/>
      <dgm:t>
        <a:bodyPr/>
        <a:lstStyle/>
        <a:p>
          <a:endParaRPr lang="es-CL" sz="1050"/>
        </a:p>
      </dgm:t>
    </dgm:pt>
    <dgm:pt modelId="{81D56FC4-1962-4BDA-A721-D9A9ED1D4E1E}">
      <dgm:prSet phldrT="[Texto]" custT="1"/>
      <dgm:spPr/>
      <dgm:t>
        <a:bodyPr/>
        <a:lstStyle/>
        <a:p>
          <a:r>
            <a:rPr lang="es-CL" sz="2800" dirty="0" smtClean="0"/>
            <a:t>4. Planifica tus horarios de estudios</a:t>
          </a:r>
          <a:endParaRPr lang="es-CL" sz="2800" dirty="0"/>
        </a:p>
      </dgm:t>
    </dgm:pt>
    <dgm:pt modelId="{5C60C3FB-8EFF-4B48-8B46-8D1457EED751}" type="parTrans" cxnId="{ED88A648-9189-4DB9-B8D3-EB8ACE6ADDA3}">
      <dgm:prSet/>
      <dgm:spPr/>
      <dgm:t>
        <a:bodyPr/>
        <a:lstStyle/>
        <a:p>
          <a:endParaRPr lang="es-CL" sz="1050"/>
        </a:p>
      </dgm:t>
    </dgm:pt>
    <dgm:pt modelId="{5F493646-9B45-4E2A-92D2-6F4EF850B77A}" type="sibTrans" cxnId="{ED88A648-9189-4DB9-B8D3-EB8ACE6ADDA3}">
      <dgm:prSet/>
      <dgm:spPr/>
      <dgm:t>
        <a:bodyPr/>
        <a:lstStyle/>
        <a:p>
          <a:endParaRPr lang="es-CL" sz="1050"/>
        </a:p>
      </dgm:t>
    </dgm:pt>
    <dgm:pt modelId="{B317B5B9-3BC4-459F-BA1C-C1F1681103C3}">
      <dgm:prSet phldrT="[Texto]" custT="1"/>
      <dgm:spPr/>
      <dgm:t>
        <a:bodyPr/>
        <a:lstStyle/>
        <a:p>
          <a:r>
            <a:rPr lang="es-CL" sz="2400" dirty="0" smtClean="0"/>
            <a:t>Poseer una planificación de los días y momentos precisos en los que vas a estudiar.</a:t>
          </a:r>
          <a:endParaRPr lang="es-CL" sz="2400" dirty="0"/>
        </a:p>
      </dgm:t>
    </dgm:pt>
    <dgm:pt modelId="{E26B0757-DC07-4AEB-A1A1-0853F4DE641E}" type="parTrans" cxnId="{F8D27131-336F-4D9B-BECE-3A58F2E76C4B}">
      <dgm:prSet/>
      <dgm:spPr/>
      <dgm:t>
        <a:bodyPr/>
        <a:lstStyle/>
        <a:p>
          <a:endParaRPr lang="es-CL"/>
        </a:p>
      </dgm:t>
    </dgm:pt>
    <dgm:pt modelId="{6BE615C1-E2F4-4A0A-AD90-9E3A549B6031}" type="sibTrans" cxnId="{F8D27131-336F-4D9B-BECE-3A58F2E76C4B}">
      <dgm:prSet/>
      <dgm:spPr/>
      <dgm:t>
        <a:bodyPr/>
        <a:lstStyle/>
        <a:p>
          <a:endParaRPr lang="es-CL"/>
        </a:p>
      </dgm:t>
    </dgm:pt>
    <dgm:pt modelId="{633EA904-CFFC-4F0B-8011-31EE4E798821}" type="pres">
      <dgm:prSet presAssocID="{8FE5A22B-59FD-4D14-9E05-11F5FC887D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A1605E5F-DD73-4141-A293-8E9107D8FD78}" type="pres">
      <dgm:prSet presAssocID="{C41F0924-B6D9-4310-ABD2-E654FEDCAA06}" presName="root" presStyleCnt="0"/>
      <dgm:spPr/>
    </dgm:pt>
    <dgm:pt modelId="{6B07D4A7-6D4E-4F37-90D3-8BD1F78412BA}" type="pres">
      <dgm:prSet presAssocID="{C41F0924-B6D9-4310-ABD2-E654FEDCAA06}" presName="rootComposite" presStyleCnt="0"/>
      <dgm:spPr/>
    </dgm:pt>
    <dgm:pt modelId="{E1E0E811-6A58-42F8-9D66-54941E290F06}" type="pres">
      <dgm:prSet presAssocID="{C41F0924-B6D9-4310-ABD2-E654FEDCAA06}" presName="rootText" presStyleLbl="node1" presStyleIdx="0" presStyleCnt="2" custScaleX="101758" custScaleY="62755"/>
      <dgm:spPr/>
      <dgm:t>
        <a:bodyPr/>
        <a:lstStyle/>
        <a:p>
          <a:endParaRPr lang="es-CL"/>
        </a:p>
      </dgm:t>
    </dgm:pt>
    <dgm:pt modelId="{DF95E405-7089-4059-A3A8-94C0B4DABE62}" type="pres">
      <dgm:prSet presAssocID="{C41F0924-B6D9-4310-ABD2-E654FEDCAA06}" presName="rootConnector" presStyleLbl="node1" presStyleIdx="0" presStyleCnt="2"/>
      <dgm:spPr/>
      <dgm:t>
        <a:bodyPr/>
        <a:lstStyle/>
        <a:p>
          <a:endParaRPr lang="es-CL"/>
        </a:p>
      </dgm:t>
    </dgm:pt>
    <dgm:pt modelId="{4556AB19-2FA2-4804-BF21-9C2D50C2A8C7}" type="pres">
      <dgm:prSet presAssocID="{C41F0924-B6D9-4310-ABD2-E654FEDCAA06}" presName="childShape" presStyleCnt="0"/>
      <dgm:spPr/>
    </dgm:pt>
    <dgm:pt modelId="{D7A7E0B9-AAE6-4C04-B223-9E9E2464D86D}" type="pres">
      <dgm:prSet presAssocID="{81D56FC4-1962-4BDA-A721-D9A9ED1D4E1E}" presName="root" presStyleCnt="0"/>
      <dgm:spPr/>
    </dgm:pt>
    <dgm:pt modelId="{3BF66CEE-6BBC-4C93-BCCB-4BB6AD1CB7E8}" type="pres">
      <dgm:prSet presAssocID="{81D56FC4-1962-4BDA-A721-D9A9ED1D4E1E}" presName="rootComposite" presStyleCnt="0"/>
      <dgm:spPr/>
    </dgm:pt>
    <dgm:pt modelId="{0921D2D8-E367-44FD-99A1-F5F04EB7768E}" type="pres">
      <dgm:prSet presAssocID="{81D56FC4-1962-4BDA-A721-D9A9ED1D4E1E}" presName="rootText" presStyleLbl="node1" presStyleIdx="1" presStyleCnt="2" custScaleY="57067"/>
      <dgm:spPr/>
      <dgm:t>
        <a:bodyPr/>
        <a:lstStyle/>
        <a:p>
          <a:endParaRPr lang="es-CL"/>
        </a:p>
      </dgm:t>
    </dgm:pt>
    <dgm:pt modelId="{A081E968-666C-4415-ADB8-C1BA7F45AC7F}" type="pres">
      <dgm:prSet presAssocID="{81D56FC4-1962-4BDA-A721-D9A9ED1D4E1E}" presName="rootConnector" presStyleLbl="node1" presStyleIdx="1" presStyleCnt="2"/>
      <dgm:spPr/>
      <dgm:t>
        <a:bodyPr/>
        <a:lstStyle/>
        <a:p>
          <a:endParaRPr lang="es-CL"/>
        </a:p>
      </dgm:t>
    </dgm:pt>
    <dgm:pt modelId="{E2B32A9D-7615-40CB-989F-B329E70DA2F9}" type="pres">
      <dgm:prSet presAssocID="{81D56FC4-1962-4BDA-A721-D9A9ED1D4E1E}" presName="childShape" presStyleCnt="0"/>
      <dgm:spPr/>
    </dgm:pt>
    <dgm:pt modelId="{F082A6F2-2653-4DC9-A4FD-33DEFB4CA11C}" type="pres">
      <dgm:prSet presAssocID="{E26B0757-DC07-4AEB-A1A1-0853F4DE641E}" presName="Name13" presStyleLbl="parChTrans1D2" presStyleIdx="0" presStyleCnt="1"/>
      <dgm:spPr/>
      <dgm:t>
        <a:bodyPr/>
        <a:lstStyle/>
        <a:p>
          <a:endParaRPr lang="es-CL"/>
        </a:p>
      </dgm:t>
    </dgm:pt>
    <dgm:pt modelId="{590CA5C9-6437-4CEF-8C39-11FED9AA1B2E}" type="pres">
      <dgm:prSet presAssocID="{B317B5B9-3BC4-459F-BA1C-C1F1681103C3}" presName="childText" presStyleLbl="bgAcc1" presStyleIdx="0" presStyleCnt="1" custScaleY="7478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EBE2823-86DA-443A-A552-396026E08BC1}" type="presOf" srcId="{C41F0924-B6D9-4310-ABD2-E654FEDCAA06}" destId="{E1E0E811-6A58-42F8-9D66-54941E290F06}" srcOrd="0" destOrd="0" presId="urn:microsoft.com/office/officeart/2005/8/layout/hierarchy3"/>
    <dgm:cxn modelId="{F8D27131-336F-4D9B-BECE-3A58F2E76C4B}" srcId="{81D56FC4-1962-4BDA-A721-D9A9ED1D4E1E}" destId="{B317B5B9-3BC4-459F-BA1C-C1F1681103C3}" srcOrd="0" destOrd="0" parTransId="{E26B0757-DC07-4AEB-A1A1-0853F4DE641E}" sibTransId="{6BE615C1-E2F4-4A0A-AD90-9E3A549B6031}"/>
    <dgm:cxn modelId="{39EAACDE-230E-40D8-BC78-B1F9EC12A189}" type="presOf" srcId="{E26B0757-DC07-4AEB-A1A1-0853F4DE641E}" destId="{F082A6F2-2653-4DC9-A4FD-33DEFB4CA11C}" srcOrd="0" destOrd="0" presId="urn:microsoft.com/office/officeart/2005/8/layout/hierarchy3"/>
    <dgm:cxn modelId="{B55647E4-5B48-498D-93C9-E1A714FE1700}" type="presOf" srcId="{8FE5A22B-59FD-4D14-9E05-11F5FC887D55}" destId="{633EA904-CFFC-4F0B-8011-31EE4E798821}" srcOrd="0" destOrd="0" presId="urn:microsoft.com/office/officeart/2005/8/layout/hierarchy3"/>
    <dgm:cxn modelId="{1C0DBEB5-0F67-47BB-AFC5-DC296321B76C}" type="presOf" srcId="{81D56FC4-1962-4BDA-A721-D9A9ED1D4E1E}" destId="{0921D2D8-E367-44FD-99A1-F5F04EB7768E}" srcOrd="0" destOrd="0" presId="urn:microsoft.com/office/officeart/2005/8/layout/hierarchy3"/>
    <dgm:cxn modelId="{9487B9D5-E714-454B-89C1-0D013767806F}" srcId="{8FE5A22B-59FD-4D14-9E05-11F5FC887D55}" destId="{C41F0924-B6D9-4310-ABD2-E654FEDCAA06}" srcOrd="0" destOrd="0" parTransId="{7944282D-0F8E-4344-92DD-02AF3321153F}" sibTransId="{01A8E988-9F57-495C-8C0F-B8B77EFAFAFA}"/>
    <dgm:cxn modelId="{3E134F53-0CAB-4A77-AA37-627B148E4F1F}" type="presOf" srcId="{B317B5B9-3BC4-459F-BA1C-C1F1681103C3}" destId="{590CA5C9-6437-4CEF-8C39-11FED9AA1B2E}" srcOrd="0" destOrd="0" presId="urn:microsoft.com/office/officeart/2005/8/layout/hierarchy3"/>
    <dgm:cxn modelId="{ED88A648-9189-4DB9-B8D3-EB8ACE6ADDA3}" srcId="{8FE5A22B-59FD-4D14-9E05-11F5FC887D55}" destId="{81D56FC4-1962-4BDA-A721-D9A9ED1D4E1E}" srcOrd="1" destOrd="0" parTransId="{5C60C3FB-8EFF-4B48-8B46-8D1457EED751}" sibTransId="{5F493646-9B45-4E2A-92D2-6F4EF850B77A}"/>
    <dgm:cxn modelId="{5B718B1C-AD4A-4765-AB15-17732DCC79F8}" type="presOf" srcId="{C41F0924-B6D9-4310-ABD2-E654FEDCAA06}" destId="{DF95E405-7089-4059-A3A8-94C0B4DABE62}" srcOrd="1" destOrd="0" presId="urn:microsoft.com/office/officeart/2005/8/layout/hierarchy3"/>
    <dgm:cxn modelId="{6FCD9FD1-2E71-4883-A12A-FD6EA61739D5}" type="presOf" srcId="{81D56FC4-1962-4BDA-A721-D9A9ED1D4E1E}" destId="{A081E968-666C-4415-ADB8-C1BA7F45AC7F}" srcOrd="1" destOrd="0" presId="urn:microsoft.com/office/officeart/2005/8/layout/hierarchy3"/>
    <dgm:cxn modelId="{22F921E3-76E0-4395-B77F-D699CCB94B9A}" type="presParOf" srcId="{633EA904-CFFC-4F0B-8011-31EE4E798821}" destId="{A1605E5F-DD73-4141-A293-8E9107D8FD78}" srcOrd="0" destOrd="0" presId="urn:microsoft.com/office/officeart/2005/8/layout/hierarchy3"/>
    <dgm:cxn modelId="{2DE89F99-B1C2-4C13-861D-5979F2849B43}" type="presParOf" srcId="{A1605E5F-DD73-4141-A293-8E9107D8FD78}" destId="{6B07D4A7-6D4E-4F37-90D3-8BD1F78412BA}" srcOrd="0" destOrd="0" presId="urn:microsoft.com/office/officeart/2005/8/layout/hierarchy3"/>
    <dgm:cxn modelId="{2A314507-03CE-4C1F-96F9-52D6E62A43D8}" type="presParOf" srcId="{6B07D4A7-6D4E-4F37-90D3-8BD1F78412BA}" destId="{E1E0E811-6A58-42F8-9D66-54941E290F06}" srcOrd="0" destOrd="0" presId="urn:microsoft.com/office/officeart/2005/8/layout/hierarchy3"/>
    <dgm:cxn modelId="{EE282495-47C9-4CA0-B6ED-E41F32FF32A0}" type="presParOf" srcId="{6B07D4A7-6D4E-4F37-90D3-8BD1F78412BA}" destId="{DF95E405-7089-4059-A3A8-94C0B4DABE62}" srcOrd="1" destOrd="0" presId="urn:microsoft.com/office/officeart/2005/8/layout/hierarchy3"/>
    <dgm:cxn modelId="{B977CCE1-260A-475A-A7AE-C58EF396D311}" type="presParOf" srcId="{A1605E5F-DD73-4141-A293-8E9107D8FD78}" destId="{4556AB19-2FA2-4804-BF21-9C2D50C2A8C7}" srcOrd="1" destOrd="0" presId="urn:microsoft.com/office/officeart/2005/8/layout/hierarchy3"/>
    <dgm:cxn modelId="{DB72AAC9-4CDE-4B32-B5F0-1ACAF4B20C91}" type="presParOf" srcId="{633EA904-CFFC-4F0B-8011-31EE4E798821}" destId="{D7A7E0B9-AAE6-4C04-B223-9E9E2464D86D}" srcOrd="1" destOrd="0" presId="urn:microsoft.com/office/officeart/2005/8/layout/hierarchy3"/>
    <dgm:cxn modelId="{7B710072-5709-4DE5-9E33-DD89B70DDF52}" type="presParOf" srcId="{D7A7E0B9-AAE6-4C04-B223-9E9E2464D86D}" destId="{3BF66CEE-6BBC-4C93-BCCB-4BB6AD1CB7E8}" srcOrd="0" destOrd="0" presId="urn:microsoft.com/office/officeart/2005/8/layout/hierarchy3"/>
    <dgm:cxn modelId="{F188B8F9-FBE2-40DF-8DD5-9AA447D0C002}" type="presParOf" srcId="{3BF66CEE-6BBC-4C93-BCCB-4BB6AD1CB7E8}" destId="{0921D2D8-E367-44FD-99A1-F5F04EB7768E}" srcOrd="0" destOrd="0" presId="urn:microsoft.com/office/officeart/2005/8/layout/hierarchy3"/>
    <dgm:cxn modelId="{255DBFD3-052D-4BE0-A1A2-9B977CE0B379}" type="presParOf" srcId="{3BF66CEE-6BBC-4C93-BCCB-4BB6AD1CB7E8}" destId="{A081E968-666C-4415-ADB8-C1BA7F45AC7F}" srcOrd="1" destOrd="0" presId="urn:microsoft.com/office/officeart/2005/8/layout/hierarchy3"/>
    <dgm:cxn modelId="{C22679A9-0023-469A-B640-E8BB4707EA4F}" type="presParOf" srcId="{D7A7E0B9-AAE6-4C04-B223-9E9E2464D86D}" destId="{E2B32A9D-7615-40CB-989F-B329E70DA2F9}" srcOrd="1" destOrd="0" presId="urn:microsoft.com/office/officeart/2005/8/layout/hierarchy3"/>
    <dgm:cxn modelId="{60428417-0C19-40B2-ADFA-7C2845D3DEAD}" type="presParOf" srcId="{E2B32A9D-7615-40CB-989F-B329E70DA2F9}" destId="{F082A6F2-2653-4DC9-A4FD-33DEFB4CA11C}" srcOrd="0" destOrd="0" presId="urn:microsoft.com/office/officeart/2005/8/layout/hierarchy3"/>
    <dgm:cxn modelId="{50485C32-E996-4B92-8EB1-D917D51F49F9}" type="presParOf" srcId="{E2B32A9D-7615-40CB-989F-B329E70DA2F9}" destId="{590CA5C9-6437-4CEF-8C39-11FED9AA1B2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E5A22B-59FD-4D14-9E05-11F5FC887D55}" type="doc">
      <dgm:prSet loTypeId="urn:microsoft.com/office/officeart/2005/8/layout/hierarchy3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CL"/>
        </a:p>
      </dgm:t>
    </dgm:pt>
    <dgm:pt modelId="{C41F0924-B6D9-4310-ABD2-E654FEDCAA06}">
      <dgm:prSet phldrT="[Texto]" custT="1"/>
      <dgm:spPr/>
      <dgm:t>
        <a:bodyPr/>
        <a:lstStyle/>
        <a:p>
          <a:r>
            <a:rPr lang="es-CL" sz="3600" dirty="0" smtClean="0"/>
            <a:t>5. Mantén todo lo que necesitas cerca de ti. </a:t>
          </a:r>
          <a:endParaRPr lang="es-CL" sz="3600" dirty="0"/>
        </a:p>
      </dgm:t>
    </dgm:pt>
    <dgm:pt modelId="{7944282D-0F8E-4344-92DD-02AF3321153F}" type="parTrans" cxnId="{9487B9D5-E714-454B-89C1-0D013767806F}">
      <dgm:prSet/>
      <dgm:spPr/>
      <dgm:t>
        <a:bodyPr/>
        <a:lstStyle/>
        <a:p>
          <a:endParaRPr lang="es-CL" sz="1050"/>
        </a:p>
      </dgm:t>
    </dgm:pt>
    <dgm:pt modelId="{01A8E988-9F57-495C-8C0F-B8B77EFAFAFA}" type="sibTrans" cxnId="{9487B9D5-E714-454B-89C1-0D013767806F}">
      <dgm:prSet/>
      <dgm:spPr/>
      <dgm:t>
        <a:bodyPr/>
        <a:lstStyle/>
        <a:p>
          <a:endParaRPr lang="es-CL" sz="1050"/>
        </a:p>
      </dgm:t>
    </dgm:pt>
    <dgm:pt modelId="{81D56FC4-1962-4BDA-A721-D9A9ED1D4E1E}">
      <dgm:prSet phldrT="[Texto]" custT="1"/>
      <dgm:spPr/>
      <dgm:t>
        <a:bodyPr/>
        <a:lstStyle/>
        <a:p>
          <a:r>
            <a:rPr lang="es-CL" sz="2800" dirty="0" smtClean="0"/>
            <a:t>6. Báñate antes de estudiar.</a:t>
          </a:r>
          <a:endParaRPr lang="es-CL" sz="2800" dirty="0"/>
        </a:p>
      </dgm:t>
    </dgm:pt>
    <dgm:pt modelId="{5C60C3FB-8EFF-4B48-8B46-8D1457EED751}" type="parTrans" cxnId="{ED88A648-9189-4DB9-B8D3-EB8ACE6ADDA3}">
      <dgm:prSet/>
      <dgm:spPr/>
      <dgm:t>
        <a:bodyPr/>
        <a:lstStyle/>
        <a:p>
          <a:endParaRPr lang="es-CL" sz="1050"/>
        </a:p>
      </dgm:t>
    </dgm:pt>
    <dgm:pt modelId="{5F493646-9B45-4E2A-92D2-6F4EF850B77A}" type="sibTrans" cxnId="{ED88A648-9189-4DB9-B8D3-EB8ACE6ADDA3}">
      <dgm:prSet/>
      <dgm:spPr/>
      <dgm:t>
        <a:bodyPr/>
        <a:lstStyle/>
        <a:p>
          <a:endParaRPr lang="es-CL" sz="1050"/>
        </a:p>
      </dgm:t>
    </dgm:pt>
    <dgm:pt modelId="{B317B5B9-3BC4-459F-BA1C-C1F1681103C3}">
      <dgm:prSet phldrT="[Texto]" custT="1"/>
      <dgm:spPr/>
      <dgm:t>
        <a:bodyPr/>
        <a:lstStyle/>
        <a:p>
          <a:r>
            <a:rPr lang="es-CL" sz="2400" dirty="0" smtClean="0"/>
            <a:t>Poseer una planificación de los días y momentos precisos en los que vas a estudiar.</a:t>
          </a:r>
          <a:endParaRPr lang="es-CL" sz="2400" dirty="0"/>
        </a:p>
      </dgm:t>
    </dgm:pt>
    <dgm:pt modelId="{E26B0757-DC07-4AEB-A1A1-0853F4DE641E}" type="parTrans" cxnId="{F8D27131-336F-4D9B-BECE-3A58F2E76C4B}">
      <dgm:prSet/>
      <dgm:spPr/>
      <dgm:t>
        <a:bodyPr/>
        <a:lstStyle/>
        <a:p>
          <a:endParaRPr lang="es-CL"/>
        </a:p>
      </dgm:t>
    </dgm:pt>
    <dgm:pt modelId="{6BE615C1-E2F4-4A0A-AD90-9E3A549B6031}" type="sibTrans" cxnId="{F8D27131-336F-4D9B-BECE-3A58F2E76C4B}">
      <dgm:prSet/>
      <dgm:spPr/>
      <dgm:t>
        <a:bodyPr/>
        <a:lstStyle/>
        <a:p>
          <a:endParaRPr lang="es-CL"/>
        </a:p>
      </dgm:t>
    </dgm:pt>
    <dgm:pt modelId="{633EA904-CFFC-4F0B-8011-31EE4E798821}" type="pres">
      <dgm:prSet presAssocID="{8FE5A22B-59FD-4D14-9E05-11F5FC887D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A1605E5F-DD73-4141-A293-8E9107D8FD78}" type="pres">
      <dgm:prSet presAssocID="{C41F0924-B6D9-4310-ABD2-E654FEDCAA06}" presName="root" presStyleCnt="0"/>
      <dgm:spPr/>
    </dgm:pt>
    <dgm:pt modelId="{6B07D4A7-6D4E-4F37-90D3-8BD1F78412BA}" type="pres">
      <dgm:prSet presAssocID="{C41F0924-B6D9-4310-ABD2-E654FEDCAA06}" presName="rootComposite" presStyleCnt="0"/>
      <dgm:spPr/>
    </dgm:pt>
    <dgm:pt modelId="{E1E0E811-6A58-42F8-9D66-54941E290F06}" type="pres">
      <dgm:prSet presAssocID="{C41F0924-B6D9-4310-ABD2-E654FEDCAA06}" presName="rootText" presStyleLbl="node1" presStyleIdx="0" presStyleCnt="2" custScaleX="100799" custScaleY="74541"/>
      <dgm:spPr/>
      <dgm:t>
        <a:bodyPr/>
        <a:lstStyle/>
        <a:p>
          <a:endParaRPr lang="es-CL"/>
        </a:p>
      </dgm:t>
    </dgm:pt>
    <dgm:pt modelId="{DF95E405-7089-4059-A3A8-94C0B4DABE62}" type="pres">
      <dgm:prSet presAssocID="{C41F0924-B6D9-4310-ABD2-E654FEDCAA06}" presName="rootConnector" presStyleLbl="node1" presStyleIdx="0" presStyleCnt="2"/>
      <dgm:spPr/>
      <dgm:t>
        <a:bodyPr/>
        <a:lstStyle/>
        <a:p>
          <a:endParaRPr lang="es-CL"/>
        </a:p>
      </dgm:t>
    </dgm:pt>
    <dgm:pt modelId="{4556AB19-2FA2-4804-BF21-9C2D50C2A8C7}" type="pres">
      <dgm:prSet presAssocID="{C41F0924-B6D9-4310-ABD2-E654FEDCAA06}" presName="childShape" presStyleCnt="0"/>
      <dgm:spPr/>
    </dgm:pt>
    <dgm:pt modelId="{D7A7E0B9-AAE6-4C04-B223-9E9E2464D86D}" type="pres">
      <dgm:prSet presAssocID="{81D56FC4-1962-4BDA-A721-D9A9ED1D4E1E}" presName="root" presStyleCnt="0"/>
      <dgm:spPr/>
    </dgm:pt>
    <dgm:pt modelId="{3BF66CEE-6BBC-4C93-BCCB-4BB6AD1CB7E8}" type="pres">
      <dgm:prSet presAssocID="{81D56FC4-1962-4BDA-A721-D9A9ED1D4E1E}" presName="rootComposite" presStyleCnt="0"/>
      <dgm:spPr/>
    </dgm:pt>
    <dgm:pt modelId="{0921D2D8-E367-44FD-99A1-F5F04EB7768E}" type="pres">
      <dgm:prSet presAssocID="{81D56FC4-1962-4BDA-A721-D9A9ED1D4E1E}" presName="rootText" presStyleLbl="node1" presStyleIdx="1" presStyleCnt="2" custScaleY="57067"/>
      <dgm:spPr/>
      <dgm:t>
        <a:bodyPr/>
        <a:lstStyle/>
        <a:p>
          <a:endParaRPr lang="es-CL"/>
        </a:p>
      </dgm:t>
    </dgm:pt>
    <dgm:pt modelId="{A081E968-666C-4415-ADB8-C1BA7F45AC7F}" type="pres">
      <dgm:prSet presAssocID="{81D56FC4-1962-4BDA-A721-D9A9ED1D4E1E}" presName="rootConnector" presStyleLbl="node1" presStyleIdx="1" presStyleCnt="2"/>
      <dgm:spPr/>
      <dgm:t>
        <a:bodyPr/>
        <a:lstStyle/>
        <a:p>
          <a:endParaRPr lang="es-CL"/>
        </a:p>
      </dgm:t>
    </dgm:pt>
    <dgm:pt modelId="{E2B32A9D-7615-40CB-989F-B329E70DA2F9}" type="pres">
      <dgm:prSet presAssocID="{81D56FC4-1962-4BDA-A721-D9A9ED1D4E1E}" presName="childShape" presStyleCnt="0"/>
      <dgm:spPr/>
    </dgm:pt>
    <dgm:pt modelId="{F082A6F2-2653-4DC9-A4FD-33DEFB4CA11C}" type="pres">
      <dgm:prSet presAssocID="{E26B0757-DC07-4AEB-A1A1-0853F4DE641E}" presName="Name13" presStyleLbl="parChTrans1D2" presStyleIdx="0" presStyleCnt="1"/>
      <dgm:spPr/>
      <dgm:t>
        <a:bodyPr/>
        <a:lstStyle/>
        <a:p>
          <a:endParaRPr lang="es-CL"/>
        </a:p>
      </dgm:t>
    </dgm:pt>
    <dgm:pt modelId="{590CA5C9-6437-4CEF-8C39-11FED9AA1B2E}" type="pres">
      <dgm:prSet presAssocID="{B317B5B9-3BC4-459F-BA1C-C1F1681103C3}" presName="childText" presStyleLbl="bgAcc1" presStyleIdx="0" presStyleCnt="1" custScaleY="7478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8BEFBB8-2966-4FEB-B1A0-E575F2C9F906}" type="presOf" srcId="{B317B5B9-3BC4-459F-BA1C-C1F1681103C3}" destId="{590CA5C9-6437-4CEF-8C39-11FED9AA1B2E}" srcOrd="0" destOrd="0" presId="urn:microsoft.com/office/officeart/2005/8/layout/hierarchy3"/>
    <dgm:cxn modelId="{AF2B8B5D-338F-44CC-AA5F-5C46607C056F}" type="presOf" srcId="{C41F0924-B6D9-4310-ABD2-E654FEDCAA06}" destId="{DF95E405-7089-4059-A3A8-94C0B4DABE62}" srcOrd="1" destOrd="0" presId="urn:microsoft.com/office/officeart/2005/8/layout/hierarchy3"/>
    <dgm:cxn modelId="{F8D27131-336F-4D9B-BECE-3A58F2E76C4B}" srcId="{81D56FC4-1962-4BDA-A721-D9A9ED1D4E1E}" destId="{B317B5B9-3BC4-459F-BA1C-C1F1681103C3}" srcOrd="0" destOrd="0" parTransId="{E26B0757-DC07-4AEB-A1A1-0853F4DE641E}" sibTransId="{6BE615C1-E2F4-4A0A-AD90-9E3A549B6031}"/>
    <dgm:cxn modelId="{EE72C280-2C27-4636-A9C2-D26AA10A556C}" type="presOf" srcId="{E26B0757-DC07-4AEB-A1A1-0853F4DE641E}" destId="{F082A6F2-2653-4DC9-A4FD-33DEFB4CA11C}" srcOrd="0" destOrd="0" presId="urn:microsoft.com/office/officeart/2005/8/layout/hierarchy3"/>
    <dgm:cxn modelId="{6BF52506-833B-440D-9C47-67E361C93377}" type="presOf" srcId="{8FE5A22B-59FD-4D14-9E05-11F5FC887D55}" destId="{633EA904-CFFC-4F0B-8011-31EE4E798821}" srcOrd="0" destOrd="0" presId="urn:microsoft.com/office/officeart/2005/8/layout/hierarchy3"/>
    <dgm:cxn modelId="{9487B9D5-E714-454B-89C1-0D013767806F}" srcId="{8FE5A22B-59FD-4D14-9E05-11F5FC887D55}" destId="{C41F0924-B6D9-4310-ABD2-E654FEDCAA06}" srcOrd="0" destOrd="0" parTransId="{7944282D-0F8E-4344-92DD-02AF3321153F}" sibTransId="{01A8E988-9F57-495C-8C0F-B8B77EFAFAFA}"/>
    <dgm:cxn modelId="{9090C558-DF30-4C35-BDF8-EA28969C38C9}" type="presOf" srcId="{81D56FC4-1962-4BDA-A721-D9A9ED1D4E1E}" destId="{0921D2D8-E367-44FD-99A1-F5F04EB7768E}" srcOrd="0" destOrd="0" presId="urn:microsoft.com/office/officeart/2005/8/layout/hierarchy3"/>
    <dgm:cxn modelId="{7E44727E-A4C4-432A-85E9-2FA378DD7DC7}" type="presOf" srcId="{C41F0924-B6D9-4310-ABD2-E654FEDCAA06}" destId="{E1E0E811-6A58-42F8-9D66-54941E290F06}" srcOrd="0" destOrd="0" presId="urn:microsoft.com/office/officeart/2005/8/layout/hierarchy3"/>
    <dgm:cxn modelId="{ED88A648-9189-4DB9-B8D3-EB8ACE6ADDA3}" srcId="{8FE5A22B-59FD-4D14-9E05-11F5FC887D55}" destId="{81D56FC4-1962-4BDA-A721-D9A9ED1D4E1E}" srcOrd="1" destOrd="0" parTransId="{5C60C3FB-8EFF-4B48-8B46-8D1457EED751}" sibTransId="{5F493646-9B45-4E2A-92D2-6F4EF850B77A}"/>
    <dgm:cxn modelId="{44E39082-D750-4737-98A2-15C285492E46}" type="presOf" srcId="{81D56FC4-1962-4BDA-A721-D9A9ED1D4E1E}" destId="{A081E968-666C-4415-ADB8-C1BA7F45AC7F}" srcOrd="1" destOrd="0" presId="urn:microsoft.com/office/officeart/2005/8/layout/hierarchy3"/>
    <dgm:cxn modelId="{A0154083-0B54-4258-B6E4-5BF69C09EC4E}" type="presParOf" srcId="{633EA904-CFFC-4F0B-8011-31EE4E798821}" destId="{A1605E5F-DD73-4141-A293-8E9107D8FD78}" srcOrd="0" destOrd="0" presId="urn:microsoft.com/office/officeart/2005/8/layout/hierarchy3"/>
    <dgm:cxn modelId="{B712F728-5F06-4EA5-9188-C79748A24B4C}" type="presParOf" srcId="{A1605E5F-DD73-4141-A293-8E9107D8FD78}" destId="{6B07D4A7-6D4E-4F37-90D3-8BD1F78412BA}" srcOrd="0" destOrd="0" presId="urn:microsoft.com/office/officeart/2005/8/layout/hierarchy3"/>
    <dgm:cxn modelId="{7B02937E-28E6-43DC-BA07-39C20F4C1CD8}" type="presParOf" srcId="{6B07D4A7-6D4E-4F37-90D3-8BD1F78412BA}" destId="{E1E0E811-6A58-42F8-9D66-54941E290F06}" srcOrd="0" destOrd="0" presId="urn:microsoft.com/office/officeart/2005/8/layout/hierarchy3"/>
    <dgm:cxn modelId="{36A65E81-DD05-4B43-A4B0-6B4C541B6F95}" type="presParOf" srcId="{6B07D4A7-6D4E-4F37-90D3-8BD1F78412BA}" destId="{DF95E405-7089-4059-A3A8-94C0B4DABE62}" srcOrd="1" destOrd="0" presId="urn:microsoft.com/office/officeart/2005/8/layout/hierarchy3"/>
    <dgm:cxn modelId="{FE1C1ECA-9918-48EE-A423-AB08CF193A52}" type="presParOf" srcId="{A1605E5F-DD73-4141-A293-8E9107D8FD78}" destId="{4556AB19-2FA2-4804-BF21-9C2D50C2A8C7}" srcOrd="1" destOrd="0" presId="urn:microsoft.com/office/officeart/2005/8/layout/hierarchy3"/>
    <dgm:cxn modelId="{4B2CACEA-47F7-440E-AF7D-790348135475}" type="presParOf" srcId="{633EA904-CFFC-4F0B-8011-31EE4E798821}" destId="{D7A7E0B9-AAE6-4C04-B223-9E9E2464D86D}" srcOrd="1" destOrd="0" presId="urn:microsoft.com/office/officeart/2005/8/layout/hierarchy3"/>
    <dgm:cxn modelId="{FF78D6E7-740F-4C48-911D-70D4CF53F534}" type="presParOf" srcId="{D7A7E0B9-AAE6-4C04-B223-9E9E2464D86D}" destId="{3BF66CEE-6BBC-4C93-BCCB-4BB6AD1CB7E8}" srcOrd="0" destOrd="0" presId="urn:microsoft.com/office/officeart/2005/8/layout/hierarchy3"/>
    <dgm:cxn modelId="{043708AB-FD6C-4C30-B5CE-FA95345BFDD7}" type="presParOf" srcId="{3BF66CEE-6BBC-4C93-BCCB-4BB6AD1CB7E8}" destId="{0921D2D8-E367-44FD-99A1-F5F04EB7768E}" srcOrd="0" destOrd="0" presId="urn:microsoft.com/office/officeart/2005/8/layout/hierarchy3"/>
    <dgm:cxn modelId="{3A352DDB-14E4-47C9-A521-194611AB8B08}" type="presParOf" srcId="{3BF66CEE-6BBC-4C93-BCCB-4BB6AD1CB7E8}" destId="{A081E968-666C-4415-ADB8-C1BA7F45AC7F}" srcOrd="1" destOrd="0" presId="urn:microsoft.com/office/officeart/2005/8/layout/hierarchy3"/>
    <dgm:cxn modelId="{FAB0A628-A867-461D-8E4B-C69B78EC258B}" type="presParOf" srcId="{D7A7E0B9-AAE6-4C04-B223-9E9E2464D86D}" destId="{E2B32A9D-7615-40CB-989F-B329E70DA2F9}" srcOrd="1" destOrd="0" presId="urn:microsoft.com/office/officeart/2005/8/layout/hierarchy3"/>
    <dgm:cxn modelId="{85168130-91AF-4930-8ED4-49392AC0D5B3}" type="presParOf" srcId="{E2B32A9D-7615-40CB-989F-B329E70DA2F9}" destId="{F082A6F2-2653-4DC9-A4FD-33DEFB4CA11C}" srcOrd="0" destOrd="0" presId="urn:microsoft.com/office/officeart/2005/8/layout/hierarchy3"/>
    <dgm:cxn modelId="{BE2A3D7B-11F3-439F-918A-2A96DB037B4C}" type="presParOf" srcId="{E2B32A9D-7615-40CB-989F-B329E70DA2F9}" destId="{590CA5C9-6437-4CEF-8C39-11FED9AA1B2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E5A22B-59FD-4D14-9E05-11F5FC887D55}" type="doc">
      <dgm:prSet loTypeId="urn:microsoft.com/office/officeart/2005/8/layout/hierarchy3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CL"/>
        </a:p>
      </dgm:t>
    </dgm:pt>
    <dgm:pt modelId="{C41F0924-B6D9-4310-ABD2-E654FEDCAA06}">
      <dgm:prSet phldrT="[Texto]" custT="1"/>
      <dgm:spPr/>
      <dgm:t>
        <a:bodyPr/>
        <a:lstStyle/>
        <a:p>
          <a:r>
            <a:rPr lang="es-CL" sz="3200" dirty="0" smtClean="0"/>
            <a:t>7. Utiliza un método de estudio</a:t>
          </a:r>
          <a:endParaRPr lang="es-CL" sz="3200" dirty="0"/>
        </a:p>
      </dgm:t>
    </dgm:pt>
    <dgm:pt modelId="{7944282D-0F8E-4344-92DD-02AF3321153F}" type="parTrans" cxnId="{9487B9D5-E714-454B-89C1-0D013767806F}">
      <dgm:prSet/>
      <dgm:spPr/>
      <dgm:t>
        <a:bodyPr/>
        <a:lstStyle/>
        <a:p>
          <a:endParaRPr lang="es-CL" sz="1050"/>
        </a:p>
      </dgm:t>
    </dgm:pt>
    <dgm:pt modelId="{01A8E988-9F57-495C-8C0F-B8B77EFAFAFA}" type="sibTrans" cxnId="{9487B9D5-E714-454B-89C1-0D013767806F}">
      <dgm:prSet/>
      <dgm:spPr/>
      <dgm:t>
        <a:bodyPr/>
        <a:lstStyle/>
        <a:p>
          <a:endParaRPr lang="es-CL" sz="1050"/>
        </a:p>
      </dgm:t>
    </dgm:pt>
    <dgm:pt modelId="{81D56FC4-1962-4BDA-A721-D9A9ED1D4E1E}">
      <dgm:prSet phldrT="[Texto]" custT="1"/>
      <dgm:spPr/>
      <dgm:t>
        <a:bodyPr/>
        <a:lstStyle/>
        <a:p>
          <a:r>
            <a:rPr lang="es-CL" sz="2800" dirty="0" smtClean="0"/>
            <a:t>8. Tómate un descanso</a:t>
          </a:r>
          <a:endParaRPr lang="es-CL" sz="2800" dirty="0"/>
        </a:p>
      </dgm:t>
    </dgm:pt>
    <dgm:pt modelId="{5C60C3FB-8EFF-4B48-8B46-8D1457EED751}" type="parTrans" cxnId="{ED88A648-9189-4DB9-B8D3-EB8ACE6ADDA3}">
      <dgm:prSet/>
      <dgm:spPr/>
      <dgm:t>
        <a:bodyPr/>
        <a:lstStyle/>
        <a:p>
          <a:endParaRPr lang="es-CL" sz="1050"/>
        </a:p>
      </dgm:t>
    </dgm:pt>
    <dgm:pt modelId="{5F493646-9B45-4E2A-92D2-6F4EF850B77A}" type="sibTrans" cxnId="{ED88A648-9189-4DB9-B8D3-EB8ACE6ADDA3}">
      <dgm:prSet/>
      <dgm:spPr/>
      <dgm:t>
        <a:bodyPr/>
        <a:lstStyle/>
        <a:p>
          <a:endParaRPr lang="es-CL" sz="1050"/>
        </a:p>
      </dgm:t>
    </dgm:pt>
    <dgm:pt modelId="{B317B5B9-3BC4-459F-BA1C-C1F1681103C3}">
      <dgm:prSet phldrT="[Texto]" custT="1"/>
      <dgm:spPr/>
      <dgm:t>
        <a:bodyPr/>
        <a:lstStyle/>
        <a:p>
          <a:r>
            <a:rPr lang="es-CL" sz="2000" dirty="0" smtClean="0"/>
            <a:t>50 minutos de estudio y 10 minutos de descanso</a:t>
          </a:r>
          <a:endParaRPr lang="es-CL" sz="2000" dirty="0"/>
        </a:p>
      </dgm:t>
    </dgm:pt>
    <dgm:pt modelId="{E26B0757-DC07-4AEB-A1A1-0853F4DE641E}" type="parTrans" cxnId="{F8D27131-336F-4D9B-BECE-3A58F2E76C4B}">
      <dgm:prSet/>
      <dgm:spPr/>
      <dgm:t>
        <a:bodyPr/>
        <a:lstStyle/>
        <a:p>
          <a:endParaRPr lang="es-CL"/>
        </a:p>
      </dgm:t>
    </dgm:pt>
    <dgm:pt modelId="{6BE615C1-E2F4-4A0A-AD90-9E3A549B6031}" type="sibTrans" cxnId="{F8D27131-336F-4D9B-BECE-3A58F2E76C4B}">
      <dgm:prSet/>
      <dgm:spPr/>
      <dgm:t>
        <a:bodyPr/>
        <a:lstStyle/>
        <a:p>
          <a:endParaRPr lang="es-CL"/>
        </a:p>
      </dgm:t>
    </dgm:pt>
    <dgm:pt modelId="{3042A77F-5DBB-4848-A329-FA91E2D6E76A}">
      <dgm:prSet phldrT="[Texto]" custT="1"/>
      <dgm:spPr/>
      <dgm:t>
        <a:bodyPr/>
        <a:lstStyle/>
        <a:p>
          <a:r>
            <a:rPr lang="es-CL" sz="2800" dirty="0" smtClean="0"/>
            <a:t>Separa títulos con colores.</a:t>
          </a:r>
          <a:endParaRPr lang="es-CL" sz="2800" dirty="0"/>
        </a:p>
      </dgm:t>
    </dgm:pt>
    <dgm:pt modelId="{7CEABFF3-66B7-4988-80F8-96D9C10C93D6}" type="parTrans" cxnId="{F4FB0627-7ABE-4AAB-8153-56E7A5387D8F}">
      <dgm:prSet/>
      <dgm:spPr/>
      <dgm:t>
        <a:bodyPr/>
        <a:lstStyle/>
        <a:p>
          <a:endParaRPr lang="es-CL"/>
        </a:p>
      </dgm:t>
    </dgm:pt>
    <dgm:pt modelId="{2DD45899-0DD9-446D-BDA1-BA21CD317337}" type="sibTrans" cxnId="{F4FB0627-7ABE-4AAB-8153-56E7A5387D8F}">
      <dgm:prSet/>
      <dgm:spPr/>
      <dgm:t>
        <a:bodyPr/>
        <a:lstStyle/>
        <a:p>
          <a:endParaRPr lang="es-CL"/>
        </a:p>
      </dgm:t>
    </dgm:pt>
    <dgm:pt modelId="{E718552F-C800-4B37-A32D-8D987BF21723}">
      <dgm:prSet phldrT="[Texto]" custT="1"/>
      <dgm:spPr/>
      <dgm:t>
        <a:bodyPr/>
        <a:lstStyle/>
        <a:p>
          <a:r>
            <a:rPr lang="es-CL" sz="2800" dirty="0" smtClean="0"/>
            <a:t>Crea resúmenes </a:t>
          </a:r>
          <a:endParaRPr lang="es-CL" sz="2800" dirty="0"/>
        </a:p>
      </dgm:t>
    </dgm:pt>
    <dgm:pt modelId="{3B44DE54-C15A-40E9-AA7C-785E5568BDB3}" type="parTrans" cxnId="{970A6715-57E4-468E-BCB3-E879A4F6444B}">
      <dgm:prSet/>
      <dgm:spPr/>
      <dgm:t>
        <a:bodyPr/>
        <a:lstStyle/>
        <a:p>
          <a:endParaRPr lang="es-CL"/>
        </a:p>
      </dgm:t>
    </dgm:pt>
    <dgm:pt modelId="{0E199100-70BA-42BC-97C7-93CC4673CD7E}" type="sibTrans" cxnId="{970A6715-57E4-468E-BCB3-E879A4F6444B}">
      <dgm:prSet/>
      <dgm:spPr/>
      <dgm:t>
        <a:bodyPr/>
        <a:lstStyle/>
        <a:p>
          <a:endParaRPr lang="es-CL"/>
        </a:p>
      </dgm:t>
    </dgm:pt>
    <dgm:pt modelId="{AD1BB6B7-5C83-4C7A-9813-707DDB708FF5}">
      <dgm:prSet phldrT="[Texto]" custT="1"/>
      <dgm:spPr/>
      <dgm:t>
        <a:bodyPr/>
        <a:lstStyle/>
        <a:p>
          <a:r>
            <a:rPr lang="es-CL" sz="2400" dirty="0" smtClean="0"/>
            <a:t>Inventa tu propia forma de hacer mapas conceptuales.</a:t>
          </a:r>
          <a:endParaRPr lang="es-CL" sz="2400" dirty="0"/>
        </a:p>
      </dgm:t>
    </dgm:pt>
    <dgm:pt modelId="{20C27465-5FA6-4C2A-BE45-0DDF07968D64}" type="parTrans" cxnId="{773A3C27-3AA3-46D7-B14A-E51A4BD89208}">
      <dgm:prSet/>
      <dgm:spPr/>
      <dgm:t>
        <a:bodyPr/>
        <a:lstStyle/>
        <a:p>
          <a:endParaRPr lang="es-CL"/>
        </a:p>
      </dgm:t>
    </dgm:pt>
    <dgm:pt modelId="{3F5BBAA1-48C2-4494-BE08-7F2868F0D177}" type="sibTrans" cxnId="{773A3C27-3AA3-46D7-B14A-E51A4BD89208}">
      <dgm:prSet/>
      <dgm:spPr/>
      <dgm:t>
        <a:bodyPr/>
        <a:lstStyle/>
        <a:p>
          <a:endParaRPr lang="es-CL"/>
        </a:p>
      </dgm:t>
    </dgm:pt>
    <dgm:pt modelId="{633EA904-CFFC-4F0B-8011-31EE4E798821}" type="pres">
      <dgm:prSet presAssocID="{8FE5A22B-59FD-4D14-9E05-11F5FC887D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A1605E5F-DD73-4141-A293-8E9107D8FD78}" type="pres">
      <dgm:prSet presAssocID="{C41F0924-B6D9-4310-ABD2-E654FEDCAA06}" presName="root" presStyleCnt="0"/>
      <dgm:spPr/>
    </dgm:pt>
    <dgm:pt modelId="{6B07D4A7-6D4E-4F37-90D3-8BD1F78412BA}" type="pres">
      <dgm:prSet presAssocID="{C41F0924-B6D9-4310-ABD2-E654FEDCAA06}" presName="rootComposite" presStyleCnt="0"/>
      <dgm:spPr/>
    </dgm:pt>
    <dgm:pt modelId="{E1E0E811-6A58-42F8-9D66-54941E290F06}" type="pres">
      <dgm:prSet presAssocID="{C41F0924-B6D9-4310-ABD2-E654FEDCAA06}" presName="rootText" presStyleLbl="node1" presStyleIdx="0" presStyleCnt="2" custScaleX="144292" custScaleY="74541"/>
      <dgm:spPr/>
      <dgm:t>
        <a:bodyPr/>
        <a:lstStyle/>
        <a:p>
          <a:endParaRPr lang="es-CL"/>
        </a:p>
      </dgm:t>
    </dgm:pt>
    <dgm:pt modelId="{DF95E405-7089-4059-A3A8-94C0B4DABE62}" type="pres">
      <dgm:prSet presAssocID="{C41F0924-B6D9-4310-ABD2-E654FEDCAA06}" presName="rootConnector" presStyleLbl="node1" presStyleIdx="0" presStyleCnt="2"/>
      <dgm:spPr/>
      <dgm:t>
        <a:bodyPr/>
        <a:lstStyle/>
        <a:p>
          <a:endParaRPr lang="es-CL"/>
        </a:p>
      </dgm:t>
    </dgm:pt>
    <dgm:pt modelId="{4556AB19-2FA2-4804-BF21-9C2D50C2A8C7}" type="pres">
      <dgm:prSet presAssocID="{C41F0924-B6D9-4310-ABD2-E654FEDCAA06}" presName="childShape" presStyleCnt="0"/>
      <dgm:spPr/>
    </dgm:pt>
    <dgm:pt modelId="{201B279D-F6E1-4DC9-BD16-6A874B50E944}" type="pres">
      <dgm:prSet presAssocID="{7CEABFF3-66B7-4988-80F8-96D9C10C93D6}" presName="Name13" presStyleLbl="parChTrans1D2" presStyleIdx="0" presStyleCnt="4"/>
      <dgm:spPr/>
      <dgm:t>
        <a:bodyPr/>
        <a:lstStyle/>
        <a:p>
          <a:endParaRPr lang="es-CL"/>
        </a:p>
      </dgm:t>
    </dgm:pt>
    <dgm:pt modelId="{5ECF4D65-6FBF-41E1-8865-F6F42B2DC30A}" type="pres">
      <dgm:prSet presAssocID="{3042A77F-5DBB-4848-A329-FA91E2D6E76A}" presName="childText" presStyleLbl="bgAcc1" presStyleIdx="0" presStyleCnt="4" custScaleX="12432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5CFFABB-4964-41EC-BD36-3ECE136FF6C6}" type="pres">
      <dgm:prSet presAssocID="{3B44DE54-C15A-40E9-AA7C-785E5568BDB3}" presName="Name13" presStyleLbl="parChTrans1D2" presStyleIdx="1" presStyleCnt="4"/>
      <dgm:spPr/>
      <dgm:t>
        <a:bodyPr/>
        <a:lstStyle/>
        <a:p>
          <a:endParaRPr lang="es-CL"/>
        </a:p>
      </dgm:t>
    </dgm:pt>
    <dgm:pt modelId="{7F0B431D-D8CC-4C3B-829A-A70FAB993C61}" type="pres">
      <dgm:prSet presAssocID="{E718552F-C800-4B37-A32D-8D987BF21723}" presName="childText" presStyleLbl="bgAcc1" presStyleIdx="1" presStyleCnt="4" custScaleX="12432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0C9C3BA-50DC-40E3-A3FF-DC0A68701358}" type="pres">
      <dgm:prSet presAssocID="{20C27465-5FA6-4C2A-BE45-0DDF07968D64}" presName="Name13" presStyleLbl="parChTrans1D2" presStyleIdx="2" presStyleCnt="4"/>
      <dgm:spPr/>
      <dgm:t>
        <a:bodyPr/>
        <a:lstStyle/>
        <a:p>
          <a:endParaRPr lang="es-CL"/>
        </a:p>
      </dgm:t>
    </dgm:pt>
    <dgm:pt modelId="{9EA8108E-88C1-483F-BA7E-3A6B5B5CE71C}" type="pres">
      <dgm:prSet presAssocID="{AD1BB6B7-5C83-4C7A-9813-707DDB708FF5}" presName="childText" presStyleLbl="bgAcc1" presStyleIdx="2" presStyleCnt="4" custScaleX="13667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7A7E0B9-AAE6-4C04-B223-9E9E2464D86D}" type="pres">
      <dgm:prSet presAssocID="{81D56FC4-1962-4BDA-A721-D9A9ED1D4E1E}" presName="root" presStyleCnt="0"/>
      <dgm:spPr/>
    </dgm:pt>
    <dgm:pt modelId="{3BF66CEE-6BBC-4C93-BCCB-4BB6AD1CB7E8}" type="pres">
      <dgm:prSet presAssocID="{81D56FC4-1962-4BDA-A721-D9A9ED1D4E1E}" presName="rootComposite" presStyleCnt="0"/>
      <dgm:spPr/>
    </dgm:pt>
    <dgm:pt modelId="{0921D2D8-E367-44FD-99A1-F5F04EB7768E}" type="pres">
      <dgm:prSet presAssocID="{81D56FC4-1962-4BDA-A721-D9A9ED1D4E1E}" presName="rootText" presStyleLbl="node1" presStyleIdx="1" presStyleCnt="2" custScaleY="57067"/>
      <dgm:spPr/>
      <dgm:t>
        <a:bodyPr/>
        <a:lstStyle/>
        <a:p>
          <a:endParaRPr lang="es-CL"/>
        </a:p>
      </dgm:t>
    </dgm:pt>
    <dgm:pt modelId="{A081E968-666C-4415-ADB8-C1BA7F45AC7F}" type="pres">
      <dgm:prSet presAssocID="{81D56FC4-1962-4BDA-A721-D9A9ED1D4E1E}" presName="rootConnector" presStyleLbl="node1" presStyleIdx="1" presStyleCnt="2"/>
      <dgm:spPr/>
      <dgm:t>
        <a:bodyPr/>
        <a:lstStyle/>
        <a:p>
          <a:endParaRPr lang="es-CL"/>
        </a:p>
      </dgm:t>
    </dgm:pt>
    <dgm:pt modelId="{E2B32A9D-7615-40CB-989F-B329E70DA2F9}" type="pres">
      <dgm:prSet presAssocID="{81D56FC4-1962-4BDA-A721-D9A9ED1D4E1E}" presName="childShape" presStyleCnt="0"/>
      <dgm:spPr/>
    </dgm:pt>
    <dgm:pt modelId="{F082A6F2-2653-4DC9-A4FD-33DEFB4CA11C}" type="pres">
      <dgm:prSet presAssocID="{E26B0757-DC07-4AEB-A1A1-0853F4DE641E}" presName="Name13" presStyleLbl="parChTrans1D2" presStyleIdx="3" presStyleCnt="4"/>
      <dgm:spPr/>
      <dgm:t>
        <a:bodyPr/>
        <a:lstStyle/>
        <a:p>
          <a:endParaRPr lang="es-CL"/>
        </a:p>
      </dgm:t>
    </dgm:pt>
    <dgm:pt modelId="{590CA5C9-6437-4CEF-8C39-11FED9AA1B2E}" type="pres">
      <dgm:prSet presAssocID="{B317B5B9-3BC4-459F-BA1C-C1F1681103C3}" presName="childText" presStyleLbl="bgAcc1" presStyleIdx="3" presStyleCnt="4" custScaleY="7478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E2775CD-6E6E-43A9-B057-B2D2E165F924}" type="presOf" srcId="{81D56FC4-1962-4BDA-A721-D9A9ED1D4E1E}" destId="{A081E968-666C-4415-ADB8-C1BA7F45AC7F}" srcOrd="1" destOrd="0" presId="urn:microsoft.com/office/officeart/2005/8/layout/hierarchy3"/>
    <dgm:cxn modelId="{887F6597-284E-480E-BFF3-8EE2E0760CE3}" type="presOf" srcId="{C41F0924-B6D9-4310-ABD2-E654FEDCAA06}" destId="{E1E0E811-6A58-42F8-9D66-54941E290F06}" srcOrd="0" destOrd="0" presId="urn:microsoft.com/office/officeart/2005/8/layout/hierarchy3"/>
    <dgm:cxn modelId="{ED88A648-9189-4DB9-B8D3-EB8ACE6ADDA3}" srcId="{8FE5A22B-59FD-4D14-9E05-11F5FC887D55}" destId="{81D56FC4-1962-4BDA-A721-D9A9ED1D4E1E}" srcOrd="1" destOrd="0" parTransId="{5C60C3FB-8EFF-4B48-8B46-8D1457EED751}" sibTransId="{5F493646-9B45-4E2A-92D2-6F4EF850B77A}"/>
    <dgm:cxn modelId="{F4FB0627-7ABE-4AAB-8153-56E7A5387D8F}" srcId="{C41F0924-B6D9-4310-ABD2-E654FEDCAA06}" destId="{3042A77F-5DBB-4848-A329-FA91E2D6E76A}" srcOrd="0" destOrd="0" parTransId="{7CEABFF3-66B7-4988-80F8-96D9C10C93D6}" sibTransId="{2DD45899-0DD9-446D-BDA1-BA21CD317337}"/>
    <dgm:cxn modelId="{970A6715-57E4-468E-BCB3-E879A4F6444B}" srcId="{C41F0924-B6D9-4310-ABD2-E654FEDCAA06}" destId="{E718552F-C800-4B37-A32D-8D987BF21723}" srcOrd="1" destOrd="0" parTransId="{3B44DE54-C15A-40E9-AA7C-785E5568BDB3}" sibTransId="{0E199100-70BA-42BC-97C7-93CC4673CD7E}"/>
    <dgm:cxn modelId="{9487B9D5-E714-454B-89C1-0D013767806F}" srcId="{8FE5A22B-59FD-4D14-9E05-11F5FC887D55}" destId="{C41F0924-B6D9-4310-ABD2-E654FEDCAA06}" srcOrd="0" destOrd="0" parTransId="{7944282D-0F8E-4344-92DD-02AF3321153F}" sibTransId="{01A8E988-9F57-495C-8C0F-B8B77EFAFAFA}"/>
    <dgm:cxn modelId="{82D18626-7E72-4B4E-92D1-3CE431648FEB}" type="presOf" srcId="{AD1BB6B7-5C83-4C7A-9813-707DDB708FF5}" destId="{9EA8108E-88C1-483F-BA7E-3A6B5B5CE71C}" srcOrd="0" destOrd="0" presId="urn:microsoft.com/office/officeart/2005/8/layout/hierarchy3"/>
    <dgm:cxn modelId="{9E3C7BC9-4851-4AC1-A05B-4A2BB9BE30E1}" type="presOf" srcId="{8FE5A22B-59FD-4D14-9E05-11F5FC887D55}" destId="{633EA904-CFFC-4F0B-8011-31EE4E798821}" srcOrd="0" destOrd="0" presId="urn:microsoft.com/office/officeart/2005/8/layout/hierarchy3"/>
    <dgm:cxn modelId="{773A3C27-3AA3-46D7-B14A-E51A4BD89208}" srcId="{C41F0924-B6D9-4310-ABD2-E654FEDCAA06}" destId="{AD1BB6B7-5C83-4C7A-9813-707DDB708FF5}" srcOrd="2" destOrd="0" parTransId="{20C27465-5FA6-4C2A-BE45-0DDF07968D64}" sibTransId="{3F5BBAA1-48C2-4494-BE08-7F2868F0D177}"/>
    <dgm:cxn modelId="{F8D27131-336F-4D9B-BECE-3A58F2E76C4B}" srcId="{81D56FC4-1962-4BDA-A721-D9A9ED1D4E1E}" destId="{B317B5B9-3BC4-459F-BA1C-C1F1681103C3}" srcOrd="0" destOrd="0" parTransId="{E26B0757-DC07-4AEB-A1A1-0853F4DE641E}" sibTransId="{6BE615C1-E2F4-4A0A-AD90-9E3A549B6031}"/>
    <dgm:cxn modelId="{9F62DE17-A0D0-4DF5-B1FF-E0FDD3E5E22E}" type="presOf" srcId="{B317B5B9-3BC4-459F-BA1C-C1F1681103C3}" destId="{590CA5C9-6437-4CEF-8C39-11FED9AA1B2E}" srcOrd="0" destOrd="0" presId="urn:microsoft.com/office/officeart/2005/8/layout/hierarchy3"/>
    <dgm:cxn modelId="{9040B5A6-E2A7-482C-AF46-1C1B0D0EC51E}" type="presOf" srcId="{3042A77F-5DBB-4848-A329-FA91E2D6E76A}" destId="{5ECF4D65-6FBF-41E1-8865-F6F42B2DC30A}" srcOrd="0" destOrd="0" presId="urn:microsoft.com/office/officeart/2005/8/layout/hierarchy3"/>
    <dgm:cxn modelId="{C8AD0C41-60E0-4AFB-A0E7-9CAF1920CE93}" type="presOf" srcId="{3B44DE54-C15A-40E9-AA7C-785E5568BDB3}" destId="{F5CFFABB-4964-41EC-BD36-3ECE136FF6C6}" srcOrd="0" destOrd="0" presId="urn:microsoft.com/office/officeart/2005/8/layout/hierarchy3"/>
    <dgm:cxn modelId="{B9CBC584-A4B2-4C09-ABC8-05CC8CEC2E96}" type="presOf" srcId="{C41F0924-B6D9-4310-ABD2-E654FEDCAA06}" destId="{DF95E405-7089-4059-A3A8-94C0B4DABE62}" srcOrd="1" destOrd="0" presId="urn:microsoft.com/office/officeart/2005/8/layout/hierarchy3"/>
    <dgm:cxn modelId="{7F0243CE-DCDA-43A9-AC32-FCA33A4F9DA8}" type="presOf" srcId="{81D56FC4-1962-4BDA-A721-D9A9ED1D4E1E}" destId="{0921D2D8-E367-44FD-99A1-F5F04EB7768E}" srcOrd="0" destOrd="0" presId="urn:microsoft.com/office/officeart/2005/8/layout/hierarchy3"/>
    <dgm:cxn modelId="{166F2D7D-C158-4F13-B4D2-E79AEF2EAB6E}" type="presOf" srcId="{7CEABFF3-66B7-4988-80F8-96D9C10C93D6}" destId="{201B279D-F6E1-4DC9-BD16-6A874B50E944}" srcOrd="0" destOrd="0" presId="urn:microsoft.com/office/officeart/2005/8/layout/hierarchy3"/>
    <dgm:cxn modelId="{A3276F6B-A3FE-4B9A-BC19-1883002024FD}" type="presOf" srcId="{E718552F-C800-4B37-A32D-8D987BF21723}" destId="{7F0B431D-D8CC-4C3B-829A-A70FAB993C61}" srcOrd="0" destOrd="0" presId="urn:microsoft.com/office/officeart/2005/8/layout/hierarchy3"/>
    <dgm:cxn modelId="{BD521F82-74ED-4E7E-BE16-A242DF47FD05}" type="presOf" srcId="{E26B0757-DC07-4AEB-A1A1-0853F4DE641E}" destId="{F082A6F2-2653-4DC9-A4FD-33DEFB4CA11C}" srcOrd="0" destOrd="0" presId="urn:microsoft.com/office/officeart/2005/8/layout/hierarchy3"/>
    <dgm:cxn modelId="{E065D106-2FB7-43CE-81A4-068DE5FD95E9}" type="presOf" srcId="{20C27465-5FA6-4C2A-BE45-0DDF07968D64}" destId="{B0C9C3BA-50DC-40E3-A3FF-DC0A68701358}" srcOrd="0" destOrd="0" presId="urn:microsoft.com/office/officeart/2005/8/layout/hierarchy3"/>
    <dgm:cxn modelId="{BC5679BA-47AB-44C7-BC97-BE51C5F89ECC}" type="presParOf" srcId="{633EA904-CFFC-4F0B-8011-31EE4E798821}" destId="{A1605E5F-DD73-4141-A293-8E9107D8FD78}" srcOrd="0" destOrd="0" presId="urn:microsoft.com/office/officeart/2005/8/layout/hierarchy3"/>
    <dgm:cxn modelId="{02D1BC9D-8155-4672-9CD0-662B3CE4D1B3}" type="presParOf" srcId="{A1605E5F-DD73-4141-A293-8E9107D8FD78}" destId="{6B07D4A7-6D4E-4F37-90D3-8BD1F78412BA}" srcOrd="0" destOrd="0" presId="urn:microsoft.com/office/officeart/2005/8/layout/hierarchy3"/>
    <dgm:cxn modelId="{2D40FCD2-6B71-4442-9110-46AC43D73AF3}" type="presParOf" srcId="{6B07D4A7-6D4E-4F37-90D3-8BD1F78412BA}" destId="{E1E0E811-6A58-42F8-9D66-54941E290F06}" srcOrd="0" destOrd="0" presId="urn:microsoft.com/office/officeart/2005/8/layout/hierarchy3"/>
    <dgm:cxn modelId="{BAEE4A7D-3104-4FCE-BF51-D60F6FF101E7}" type="presParOf" srcId="{6B07D4A7-6D4E-4F37-90D3-8BD1F78412BA}" destId="{DF95E405-7089-4059-A3A8-94C0B4DABE62}" srcOrd="1" destOrd="0" presId="urn:microsoft.com/office/officeart/2005/8/layout/hierarchy3"/>
    <dgm:cxn modelId="{F04B8C5F-AAE5-45A2-ACE6-8751FB5A3BE9}" type="presParOf" srcId="{A1605E5F-DD73-4141-A293-8E9107D8FD78}" destId="{4556AB19-2FA2-4804-BF21-9C2D50C2A8C7}" srcOrd="1" destOrd="0" presId="urn:microsoft.com/office/officeart/2005/8/layout/hierarchy3"/>
    <dgm:cxn modelId="{19869614-3527-4C70-8A1A-A2B0B17E05B6}" type="presParOf" srcId="{4556AB19-2FA2-4804-BF21-9C2D50C2A8C7}" destId="{201B279D-F6E1-4DC9-BD16-6A874B50E944}" srcOrd="0" destOrd="0" presId="urn:microsoft.com/office/officeart/2005/8/layout/hierarchy3"/>
    <dgm:cxn modelId="{5255280A-211A-4C9A-8FDF-1683E463AA30}" type="presParOf" srcId="{4556AB19-2FA2-4804-BF21-9C2D50C2A8C7}" destId="{5ECF4D65-6FBF-41E1-8865-F6F42B2DC30A}" srcOrd="1" destOrd="0" presId="urn:microsoft.com/office/officeart/2005/8/layout/hierarchy3"/>
    <dgm:cxn modelId="{1A93B0D9-7034-4C7B-BBD4-E40890A865F3}" type="presParOf" srcId="{4556AB19-2FA2-4804-BF21-9C2D50C2A8C7}" destId="{F5CFFABB-4964-41EC-BD36-3ECE136FF6C6}" srcOrd="2" destOrd="0" presId="urn:microsoft.com/office/officeart/2005/8/layout/hierarchy3"/>
    <dgm:cxn modelId="{6215A5D8-EA3E-4317-9B08-56B02FF7612F}" type="presParOf" srcId="{4556AB19-2FA2-4804-BF21-9C2D50C2A8C7}" destId="{7F0B431D-D8CC-4C3B-829A-A70FAB993C61}" srcOrd="3" destOrd="0" presId="urn:microsoft.com/office/officeart/2005/8/layout/hierarchy3"/>
    <dgm:cxn modelId="{AB705858-D760-4F62-A964-1B4BBFC11F59}" type="presParOf" srcId="{4556AB19-2FA2-4804-BF21-9C2D50C2A8C7}" destId="{B0C9C3BA-50DC-40E3-A3FF-DC0A68701358}" srcOrd="4" destOrd="0" presId="urn:microsoft.com/office/officeart/2005/8/layout/hierarchy3"/>
    <dgm:cxn modelId="{7E014BDE-4088-46D9-B43E-0A68851FD4E5}" type="presParOf" srcId="{4556AB19-2FA2-4804-BF21-9C2D50C2A8C7}" destId="{9EA8108E-88C1-483F-BA7E-3A6B5B5CE71C}" srcOrd="5" destOrd="0" presId="urn:microsoft.com/office/officeart/2005/8/layout/hierarchy3"/>
    <dgm:cxn modelId="{47724F7A-A8CD-4A6E-8B21-6394E2D927D9}" type="presParOf" srcId="{633EA904-CFFC-4F0B-8011-31EE4E798821}" destId="{D7A7E0B9-AAE6-4C04-B223-9E9E2464D86D}" srcOrd="1" destOrd="0" presId="urn:microsoft.com/office/officeart/2005/8/layout/hierarchy3"/>
    <dgm:cxn modelId="{F9B648CA-204B-4E08-A2A2-BF4E75F76C64}" type="presParOf" srcId="{D7A7E0B9-AAE6-4C04-B223-9E9E2464D86D}" destId="{3BF66CEE-6BBC-4C93-BCCB-4BB6AD1CB7E8}" srcOrd="0" destOrd="0" presId="urn:microsoft.com/office/officeart/2005/8/layout/hierarchy3"/>
    <dgm:cxn modelId="{B1904067-B62E-445F-8868-96428B75055B}" type="presParOf" srcId="{3BF66CEE-6BBC-4C93-BCCB-4BB6AD1CB7E8}" destId="{0921D2D8-E367-44FD-99A1-F5F04EB7768E}" srcOrd="0" destOrd="0" presId="urn:microsoft.com/office/officeart/2005/8/layout/hierarchy3"/>
    <dgm:cxn modelId="{664639BA-BA00-4D0B-BBEA-017F09AD2D2C}" type="presParOf" srcId="{3BF66CEE-6BBC-4C93-BCCB-4BB6AD1CB7E8}" destId="{A081E968-666C-4415-ADB8-C1BA7F45AC7F}" srcOrd="1" destOrd="0" presId="urn:microsoft.com/office/officeart/2005/8/layout/hierarchy3"/>
    <dgm:cxn modelId="{3154AA05-2CF9-4747-9879-11373F0105B8}" type="presParOf" srcId="{D7A7E0B9-AAE6-4C04-B223-9E9E2464D86D}" destId="{E2B32A9D-7615-40CB-989F-B329E70DA2F9}" srcOrd="1" destOrd="0" presId="urn:microsoft.com/office/officeart/2005/8/layout/hierarchy3"/>
    <dgm:cxn modelId="{3DDFDAFA-94E7-4D12-8025-67746BA1E9A3}" type="presParOf" srcId="{E2B32A9D-7615-40CB-989F-B329E70DA2F9}" destId="{F082A6F2-2653-4DC9-A4FD-33DEFB4CA11C}" srcOrd="0" destOrd="0" presId="urn:microsoft.com/office/officeart/2005/8/layout/hierarchy3"/>
    <dgm:cxn modelId="{A4C6F52E-9B97-4F8A-B24B-2F1D18930301}" type="presParOf" srcId="{E2B32A9D-7615-40CB-989F-B329E70DA2F9}" destId="{590CA5C9-6437-4CEF-8C39-11FED9AA1B2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E5A22B-59FD-4D14-9E05-11F5FC887D55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C41F0924-B6D9-4310-ABD2-E654FEDCAA06}">
      <dgm:prSet phldrT="[Texto]" custT="1"/>
      <dgm:spPr/>
      <dgm:t>
        <a:bodyPr/>
        <a:lstStyle/>
        <a:p>
          <a:r>
            <a:rPr lang="es-CL" sz="3200" dirty="0" smtClean="0"/>
            <a:t>9. No te impongas una cantidad de horas de estudio</a:t>
          </a:r>
          <a:endParaRPr lang="es-CL" sz="3200" dirty="0"/>
        </a:p>
      </dgm:t>
    </dgm:pt>
    <dgm:pt modelId="{7944282D-0F8E-4344-92DD-02AF3321153F}" type="parTrans" cxnId="{9487B9D5-E714-454B-89C1-0D013767806F}">
      <dgm:prSet/>
      <dgm:spPr/>
      <dgm:t>
        <a:bodyPr/>
        <a:lstStyle/>
        <a:p>
          <a:endParaRPr lang="es-CL" sz="1050"/>
        </a:p>
      </dgm:t>
    </dgm:pt>
    <dgm:pt modelId="{01A8E988-9F57-495C-8C0F-B8B77EFAFAFA}" type="sibTrans" cxnId="{9487B9D5-E714-454B-89C1-0D013767806F}">
      <dgm:prSet/>
      <dgm:spPr/>
      <dgm:t>
        <a:bodyPr/>
        <a:lstStyle/>
        <a:p>
          <a:endParaRPr lang="es-CL" sz="1050"/>
        </a:p>
      </dgm:t>
    </dgm:pt>
    <dgm:pt modelId="{81D56FC4-1962-4BDA-A721-D9A9ED1D4E1E}">
      <dgm:prSet phldrT="[Texto]" custT="1"/>
      <dgm:spPr/>
      <dgm:t>
        <a:bodyPr/>
        <a:lstStyle/>
        <a:p>
          <a:r>
            <a:rPr lang="es-CL" sz="2800" dirty="0" smtClean="0"/>
            <a:t>10. Evita tu celular, y sobre todo, las redes sociales.</a:t>
          </a:r>
          <a:endParaRPr lang="es-CL" sz="2800" dirty="0"/>
        </a:p>
      </dgm:t>
    </dgm:pt>
    <dgm:pt modelId="{5C60C3FB-8EFF-4B48-8B46-8D1457EED751}" type="parTrans" cxnId="{ED88A648-9189-4DB9-B8D3-EB8ACE6ADDA3}">
      <dgm:prSet/>
      <dgm:spPr/>
      <dgm:t>
        <a:bodyPr/>
        <a:lstStyle/>
        <a:p>
          <a:endParaRPr lang="es-CL" sz="1050"/>
        </a:p>
      </dgm:t>
    </dgm:pt>
    <dgm:pt modelId="{5F493646-9B45-4E2A-92D2-6F4EF850B77A}" type="sibTrans" cxnId="{ED88A648-9189-4DB9-B8D3-EB8ACE6ADDA3}">
      <dgm:prSet/>
      <dgm:spPr/>
      <dgm:t>
        <a:bodyPr/>
        <a:lstStyle/>
        <a:p>
          <a:endParaRPr lang="es-CL" sz="1050"/>
        </a:p>
      </dgm:t>
    </dgm:pt>
    <dgm:pt modelId="{B317B5B9-3BC4-459F-BA1C-C1F1681103C3}">
      <dgm:prSet phldrT="[Texto]" custT="1"/>
      <dgm:spPr/>
      <dgm:t>
        <a:bodyPr/>
        <a:lstStyle/>
        <a:p>
          <a:r>
            <a:rPr lang="es-CL" sz="2000" dirty="0" smtClean="0"/>
            <a:t>Sabemos que cuesta, pero evitaremos perder la concentración y la dedicación al estudio.</a:t>
          </a:r>
          <a:endParaRPr lang="es-CL" sz="2000" dirty="0"/>
        </a:p>
      </dgm:t>
    </dgm:pt>
    <dgm:pt modelId="{E26B0757-DC07-4AEB-A1A1-0853F4DE641E}" type="parTrans" cxnId="{F8D27131-336F-4D9B-BECE-3A58F2E76C4B}">
      <dgm:prSet/>
      <dgm:spPr/>
      <dgm:t>
        <a:bodyPr/>
        <a:lstStyle/>
        <a:p>
          <a:endParaRPr lang="es-CL"/>
        </a:p>
      </dgm:t>
    </dgm:pt>
    <dgm:pt modelId="{6BE615C1-E2F4-4A0A-AD90-9E3A549B6031}" type="sibTrans" cxnId="{F8D27131-336F-4D9B-BECE-3A58F2E76C4B}">
      <dgm:prSet/>
      <dgm:spPr/>
      <dgm:t>
        <a:bodyPr/>
        <a:lstStyle/>
        <a:p>
          <a:endParaRPr lang="es-CL"/>
        </a:p>
      </dgm:t>
    </dgm:pt>
    <dgm:pt modelId="{3042A77F-5DBB-4848-A329-FA91E2D6E76A}">
      <dgm:prSet phldrT="[Texto]" custT="1"/>
      <dgm:spPr/>
      <dgm:t>
        <a:bodyPr/>
        <a:lstStyle/>
        <a:p>
          <a:r>
            <a:rPr lang="es-CL" sz="2400" dirty="0" smtClean="0"/>
            <a:t>Todo dependerá de tu nivel de concentración y la dificultad de la materia.</a:t>
          </a:r>
          <a:endParaRPr lang="es-CL" sz="2400" dirty="0"/>
        </a:p>
      </dgm:t>
    </dgm:pt>
    <dgm:pt modelId="{7CEABFF3-66B7-4988-80F8-96D9C10C93D6}" type="parTrans" cxnId="{F4FB0627-7ABE-4AAB-8153-56E7A5387D8F}">
      <dgm:prSet/>
      <dgm:spPr/>
      <dgm:t>
        <a:bodyPr/>
        <a:lstStyle/>
        <a:p>
          <a:endParaRPr lang="es-CL"/>
        </a:p>
      </dgm:t>
    </dgm:pt>
    <dgm:pt modelId="{2DD45899-0DD9-446D-BDA1-BA21CD317337}" type="sibTrans" cxnId="{F4FB0627-7ABE-4AAB-8153-56E7A5387D8F}">
      <dgm:prSet/>
      <dgm:spPr/>
      <dgm:t>
        <a:bodyPr/>
        <a:lstStyle/>
        <a:p>
          <a:endParaRPr lang="es-CL"/>
        </a:p>
      </dgm:t>
    </dgm:pt>
    <dgm:pt modelId="{633EA904-CFFC-4F0B-8011-31EE4E798821}" type="pres">
      <dgm:prSet presAssocID="{8FE5A22B-59FD-4D14-9E05-11F5FC887D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A1605E5F-DD73-4141-A293-8E9107D8FD78}" type="pres">
      <dgm:prSet presAssocID="{C41F0924-B6D9-4310-ABD2-E654FEDCAA06}" presName="root" presStyleCnt="0"/>
      <dgm:spPr/>
    </dgm:pt>
    <dgm:pt modelId="{6B07D4A7-6D4E-4F37-90D3-8BD1F78412BA}" type="pres">
      <dgm:prSet presAssocID="{C41F0924-B6D9-4310-ABD2-E654FEDCAA06}" presName="rootComposite" presStyleCnt="0"/>
      <dgm:spPr/>
    </dgm:pt>
    <dgm:pt modelId="{E1E0E811-6A58-42F8-9D66-54941E290F06}" type="pres">
      <dgm:prSet presAssocID="{C41F0924-B6D9-4310-ABD2-E654FEDCAA06}" presName="rootText" presStyleLbl="node1" presStyleIdx="0" presStyleCnt="2" custScaleX="110560" custScaleY="74541"/>
      <dgm:spPr/>
      <dgm:t>
        <a:bodyPr/>
        <a:lstStyle/>
        <a:p>
          <a:endParaRPr lang="es-CL"/>
        </a:p>
      </dgm:t>
    </dgm:pt>
    <dgm:pt modelId="{DF95E405-7089-4059-A3A8-94C0B4DABE62}" type="pres">
      <dgm:prSet presAssocID="{C41F0924-B6D9-4310-ABD2-E654FEDCAA06}" presName="rootConnector" presStyleLbl="node1" presStyleIdx="0" presStyleCnt="2"/>
      <dgm:spPr/>
      <dgm:t>
        <a:bodyPr/>
        <a:lstStyle/>
        <a:p>
          <a:endParaRPr lang="es-CL"/>
        </a:p>
      </dgm:t>
    </dgm:pt>
    <dgm:pt modelId="{4556AB19-2FA2-4804-BF21-9C2D50C2A8C7}" type="pres">
      <dgm:prSet presAssocID="{C41F0924-B6D9-4310-ABD2-E654FEDCAA06}" presName="childShape" presStyleCnt="0"/>
      <dgm:spPr/>
    </dgm:pt>
    <dgm:pt modelId="{201B279D-F6E1-4DC9-BD16-6A874B50E944}" type="pres">
      <dgm:prSet presAssocID="{7CEABFF3-66B7-4988-80F8-96D9C10C93D6}" presName="Name13" presStyleLbl="parChTrans1D2" presStyleIdx="0" presStyleCnt="2"/>
      <dgm:spPr/>
      <dgm:t>
        <a:bodyPr/>
        <a:lstStyle/>
        <a:p>
          <a:endParaRPr lang="es-CL"/>
        </a:p>
      </dgm:t>
    </dgm:pt>
    <dgm:pt modelId="{5ECF4D65-6FBF-41E1-8865-F6F42B2DC30A}" type="pres">
      <dgm:prSet presAssocID="{3042A77F-5DBB-4848-A329-FA91E2D6E76A}" presName="childText" presStyleLbl="bgAcc1" presStyleIdx="0" presStyleCnt="2" custScaleX="101805" custScaleY="7158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7A7E0B9-AAE6-4C04-B223-9E9E2464D86D}" type="pres">
      <dgm:prSet presAssocID="{81D56FC4-1962-4BDA-A721-D9A9ED1D4E1E}" presName="root" presStyleCnt="0"/>
      <dgm:spPr/>
    </dgm:pt>
    <dgm:pt modelId="{3BF66CEE-6BBC-4C93-BCCB-4BB6AD1CB7E8}" type="pres">
      <dgm:prSet presAssocID="{81D56FC4-1962-4BDA-A721-D9A9ED1D4E1E}" presName="rootComposite" presStyleCnt="0"/>
      <dgm:spPr/>
    </dgm:pt>
    <dgm:pt modelId="{0921D2D8-E367-44FD-99A1-F5F04EB7768E}" type="pres">
      <dgm:prSet presAssocID="{81D56FC4-1962-4BDA-A721-D9A9ED1D4E1E}" presName="rootText" presStyleLbl="node1" presStyleIdx="1" presStyleCnt="2" custScaleY="57067"/>
      <dgm:spPr/>
      <dgm:t>
        <a:bodyPr/>
        <a:lstStyle/>
        <a:p>
          <a:endParaRPr lang="es-CL"/>
        </a:p>
      </dgm:t>
    </dgm:pt>
    <dgm:pt modelId="{A081E968-666C-4415-ADB8-C1BA7F45AC7F}" type="pres">
      <dgm:prSet presAssocID="{81D56FC4-1962-4BDA-A721-D9A9ED1D4E1E}" presName="rootConnector" presStyleLbl="node1" presStyleIdx="1" presStyleCnt="2"/>
      <dgm:spPr/>
      <dgm:t>
        <a:bodyPr/>
        <a:lstStyle/>
        <a:p>
          <a:endParaRPr lang="es-CL"/>
        </a:p>
      </dgm:t>
    </dgm:pt>
    <dgm:pt modelId="{E2B32A9D-7615-40CB-989F-B329E70DA2F9}" type="pres">
      <dgm:prSet presAssocID="{81D56FC4-1962-4BDA-A721-D9A9ED1D4E1E}" presName="childShape" presStyleCnt="0"/>
      <dgm:spPr/>
    </dgm:pt>
    <dgm:pt modelId="{F082A6F2-2653-4DC9-A4FD-33DEFB4CA11C}" type="pres">
      <dgm:prSet presAssocID="{E26B0757-DC07-4AEB-A1A1-0853F4DE641E}" presName="Name13" presStyleLbl="parChTrans1D2" presStyleIdx="1" presStyleCnt="2"/>
      <dgm:spPr/>
      <dgm:t>
        <a:bodyPr/>
        <a:lstStyle/>
        <a:p>
          <a:endParaRPr lang="es-CL"/>
        </a:p>
      </dgm:t>
    </dgm:pt>
    <dgm:pt modelId="{590CA5C9-6437-4CEF-8C39-11FED9AA1B2E}" type="pres">
      <dgm:prSet presAssocID="{B317B5B9-3BC4-459F-BA1C-C1F1681103C3}" presName="childText" presStyleLbl="bgAcc1" presStyleIdx="1" presStyleCnt="2" custScaleY="7478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CEB155D-9E8F-4C83-9246-C9918D93C42B}" type="presOf" srcId="{81D56FC4-1962-4BDA-A721-D9A9ED1D4E1E}" destId="{A081E968-666C-4415-ADB8-C1BA7F45AC7F}" srcOrd="1" destOrd="0" presId="urn:microsoft.com/office/officeart/2005/8/layout/hierarchy3"/>
    <dgm:cxn modelId="{E4B70720-2ACE-4B5F-9459-8D7D667B5FF7}" type="presOf" srcId="{81D56FC4-1962-4BDA-A721-D9A9ED1D4E1E}" destId="{0921D2D8-E367-44FD-99A1-F5F04EB7768E}" srcOrd="0" destOrd="0" presId="urn:microsoft.com/office/officeart/2005/8/layout/hierarchy3"/>
    <dgm:cxn modelId="{F8D27131-336F-4D9B-BECE-3A58F2E76C4B}" srcId="{81D56FC4-1962-4BDA-A721-D9A9ED1D4E1E}" destId="{B317B5B9-3BC4-459F-BA1C-C1F1681103C3}" srcOrd="0" destOrd="0" parTransId="{E26B0757-DC07-4AEB-A1A1-0853F4DE641E}" sibTransId="{6BE615C1-E2F4-4A0A-AD90-9E3A549B6031}"/>
    <dgm:cxn modelId="{9487B9D5-E714-454B-89C1-0D013767806F}" srcId="{8FE5A22B-59FD-4D14-9E05-11F5FC887D55}" destId="{C41F0924-B6D9-4310-ABD2-E654FEDCAA06}" srcOrd="0" destOrd="0" parTransId="{7944282D-0F8E-4344-92DD-02AF3321153F}" sibTransId="{01A8E988-9F57-495C-8C0F-B8B77EFAFAFA}"/>
    <dgm:cxn modelId="{7E0CA669-C48C-4998-BD8B-91617102F316}" type="presOf" srcId="{7CEABFF3-66B7-4988-80F8-96D9C10C93D6}" destId="{201B279D-F6E1-4DC9-BD16-6A874B50E944}" srcOrd="0" destOrd="0" presId="urn:microsoft.com/office/officeart/2005/8/layout/hierarchy3"/>
    <dgm:cxn modelId="{46927B70-DD8C-4EFB-8FB9-3AD959B08D1C}" type="presOf" srcId="{C41F0924-B6D9-4310-ABD2-E654FEDCAA06}" destId="{DF95E405-7089-4059-A3A8-94C0B4DABE62}" srcOrd="1" destOrd="0" presId="urn:microsoft.com/office/officeart/2005/8/layout/hierarchy3"/>
    <dgm:cxn modelId="{DF005452-E81E-475E-978F-C9738DA0182C}" type="presOf" srcId="{3042A77F-5DBB-4848-A329-FA91E2D6E76A}" destId="{5ECF4D65-6FBF-41E1-8865-F6F42B2DC30A}" srcOrd="0" destOrd="0" presId="urn:microsoft.com/office/officeart/2005/8/layout/hierarchy3"/>
    <dgm:cxn modelId="{ED88A648-9189-4DB9-B8D3-EB8ACE6ADDA3}" srcId="{8FE5A22B-59FD-4D14-9E05-11F5FC887D55}" destId="{81D56FC4-1962-4BDA-A721-D9A9ED1D4E1E}" srcOrd="1" destOrd="0" parTransId="{5C60C3FB-8EFF-4B48-8B46-8D1457EED751}" sibTransId="{5F493646-9B45-4E2A-92D2-6F4EF850B77A}"/>
    <dgm:cxn modelId="{567C17AE-1783-4AA0-9E31-6BE3A50D12F8}" type="presOf" srcId="{E26B0757-DC07-4AEB-A1A1-0853F4DE641E}" destId="{F082A6F2-2653-4DC9-A4FD-33DEFB4CA11C}" srcOrd="0" destOrd="0" presId="urn:microsoft.com/office/officeart/2005/8/layout/hierarchy3"/>
    <dgm:cxn modelId="{F4FB0627-7ABE-4AAB-8153-56E7A5387D8F}" srcId="{C41F0924-B6D9-4310-ABD2-E654FEDCAA06}" destId="{3042A77F-5DBB-4848-A329-FA91E2D6E76A}" srcOrd="0" destOrd="0" parTransId="{7CEABFF3-66B7-4988-80F8-96D9C10C93D6}" sibTransId="{2DD45899-0DD9-446D-BDA1-BA21CD317337}"/>
    <dgm:cxn modelId="{89B3B5A9-D1CE-4DFE-9526-F3EC5A5B8E30}" type="presOf" srcId="{B317B5B9-3BC4-459F-BA1C-C1F1681103C3}" destId="{590CA5C9-6437-4CEF-8C39-11FED9AA1B2E}" srcOrd="0" destOrd="0" presId="urn:microsoft.com/office/officeart/2005/8/layout/hierarchy3"/>
    <dgm:cxn modelId="{2EE3D685-CB71-44C5-92E5-E085A0110626}" type="presOf" srcId="{8FE5A22B-59FD-4D14-9E05-11F5FC887D55}" destId="{633EA904-CFFC-4F0B-8011-31EE4E798821}" srcOrd="0" destOrd="0" presId="urn:microsoft.com/office/officeart/2005/8/layout/hierarchy3"/>
    <dgm:cxn modelId="{DD97A7F1-19E9-42DD-91E2-0A1FBAD38E38}" type="presOf" srcId="{C41F0924-B6D9-4310-ABD2-E654FEDCAA06}" destId="{E1E0E811-6A58-42F8-9D66-54941E290F06}" srcOrd="0" destOrd="0" presId="urn:microsoft.com/office/officeart/2005/8/layout/hierarchy3"/>
    <dgm:cxn modelId="{CF3A5C2D-E292-4D51-AD3C-A341EB3CB0C7}" type="presParOf" srcId="{633EA904-CFFC-4F0B-8011-31EE4E798821}" destId="{A1605E5F-DD73-4141-A293-8E9107D8FD78}" srcOrd="0" destOrd="0" presId="urn:microsoft.com/office/officeart/2005/8/layout/hierarchy3"/>
    <dgm:cxn modelId="{B18157C1-1C85-44D4-B6BA-DBF43B50DBFF}" type="presParOf" srcId="{A1605E5F-DD73-4141-A293-8E9107D8FD78}" destId="{6B07D4A7-6D4E-4F37-90D3-8BD1F78412BA}" srcOrd="0" destOrd="0" presId="urn:microsoft.com/office/officeart/2005/8/layout/hierarchy3"/>
    <dgm:cxn modelId="{34CC40BE-7AB2-45AB-9A29-AFC374DD1A1E}" type="presParOf" srcId="{6B07D4A7-6D4E-4F37-90D3-8BD1F78412BA}" destId="{E1E0E811-6A58-42F8-9D66-54941E290F06}" srcOrd="0" destOrd="0" presId="urn:microsoft.com/office/officeart/2005/8/layout/hierarchy3"/>
    <dgm:cxn modelId="{18B57E39-0B89-4801-AFC6-1555147C76F4}" type="presParOf" srcId="{6B07D4A7-6D4E-4F37-90D3-8BD1F78412BA}" destId="{DF95E405-7089-4059-A3A8-94C0B4DABE62}" srcOrd="1" destOrd="0" presId="urn:microsoft.com/office/officeart/2005/8/layout/hierarchy3"/>
    <dgm:cxn modelId="{1B7334E6-E039-46B1-8B2A-60455E3CD81D}" type="presParOf" srcId="{A1605E5F-DD73-4141-A293-8E9107D8FD78}" destId="{4556AB19-2FA2-4804-BF21-9C2D50C2A8C7}" srcOrd="1" destOrd="0" presId="urn:microsoft.com/office/officeart/2005/8/layout/hierarchy3"/>
    <dgm:cxn modelId="{FA71A8AA-4E15-4528-BF56-BA084A208026}" type="presParOf" srcId="{4556AB19-2FA2-4804-BF21-9C2D50C2A8C7}" destId="{201B279D-F6E1-4DC9-BD16-6A874B50E944}" srcOrd="0" destOrd="0" presId="urn:microsoft.com/office/officeart/2005/8/layout/hierarchy3"/>
    <dgm:cxn modelId="{180B09B3-F020-496F-BFE4-CED3527385F3}" type="presParOf" srcId="{4556AB19-2FA2-4804-BF21-9C2D50C2A8C7}" destId="{5ECF4D65-6FBF-41E1-8865-F6F42B2DC30A}" srcOrd="1" destOrd="0" presId="urn:microsoft.com/office/officeart/2005/8/layout/hierarchy3"/>
    <dgm:cxn modelId="{E3AF42FF-9BA8-41A3-B6E6-9DE3338CA5E3}" type="presParOf" srcId="{633EA904-CFFC-4F0B-8011-31EE4E798821}" destId="{D7A7E0B9-AAE6-4C04-B223-9E9E2464D86D}" srcOrd="1" destOrd="0" presId="urn:microsoft.com/office/officeart/2005/8/layout/hierarchy3"/>
    <dgm:cxn modelId="{07310B41-FA7B-4A85-B01F-6BE10B64AC36}" type="presParOf" srcId="{D7A7E0B9-AAE6-4C04-B223-9E9E2464D86D}" destId="{3BF66CEE-6BBC-4C93-BCCB-4BB6AD1CB7E8}" srcOrd="0" destOrd="0" presId="urn:microsoft.com/office/officeart/2005/8/layout/hierarchy3"/>
    <dgm:cxn modelId="{0DDCDFFC-63FE-4E25-A3C5-27691070A0DB}" type="presParOf" srcId="{3BF66CEE-6BBC-4C93-BCCB-4BB6AD1CB7E8}" destId="{0921D2D8-E367-44FD-99A1-F5F04EB7768E}" srcOrd="0" destOrd="0" presId="urn:microsoft.com/office/officeart/2005/8/layout/hierarchy3"/>
    <dgm:cxn modelId="{33146E44-AAB6-4ADD-BBD3-7988A56D5247}" type="presParOf" srcId="{3BF66CEE-6BBC-4C93-BCCB-4BB6AD1CB7E8}" destId="{A081E968-666C-4415-ADB8-C1BA7F45AC7F}" srcOrd="1" destOrd="0" presId="urn:microsoft.com/office/officeart/2005/8/layout/hierarchy3"/>
    <dgm:cxn modelId="{5318E070-25A4-45F9-9EE1-011E598C5F02}" type="presParOf" srcId="{D7A7E0B9-AAE6-4C04-B223-9E9E2464D86D}" destId="{E2B32A9D-7615-40CB-989F-B329E70DA2F9}" srcOrd="1" destOrd="0" presId="urn:microsoft.com/office/officeart/2005/8/layout/hierarchy3"/>
    <dgm:cxn modelId="{4E51C9C8-4A5C-4752-AB29-6F0D04840478}" type="presParOf" srcId="{E2B32A9D-7615-40CB-989F-B329E70DA2F9}" destId="{F082A6F2-2653-4DC9-A4FD-33DEFB4CA11C}" srcOrd="0" destOrd="0" presId="urn:microsoft.com/office/officeart/2005/8/layout/hierarchy3"/>
    <dgm:cxn modelId="{EA08DAC5-8859-44D0-8927-ACC564799B99}" type="presParOf" srcId="{E2B32A9D-7615-40CB-989F-B329E70DA2F9}" destId="{590CA5C9-6437-4CEF-8C39-11FED9AA1B2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0E811-6A58-42F8-9D66-54941E290F06}">
      <dsp:nvSpPr>
        <dsp:cNvPr id="0" name=""/>
        <dsp:cNvSpPr/>
      </dsp:nvSpPr>
      <dsp:spPr>
        <a:xfrm>
          <a:off x="1255986" y="1424"/>
          <a:ext cx="4036139" cy="1118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smtClean="0"/>
            <a:t>1. No estudies con hambre</a:t>
          </a:r>
          <a:endParaRPr lang="es-CL" sz="3600" kern="1200" dirty="0"/>
        </a:p>
      </dsp:txBody>
      <dsp:txXfrm>
        <a:off x="1288740" y="34178"/>
        <a:ext cx="3970631" cy="1052785"/>
      </dsp:txXfrm>
    </dsp:sp>
    <dsp:sp modelId="{2E29FC5E-4135-480D-9CAD-C767AC1BEA8B}">
      <dsp:nvSpPr>
        <dsp:cNvPr id="0" name=""/>
        <dsp:cNvSpPr/>
      </dsp:nvSpPr>
      <dsp:spPr>
        <a:xfrm>
          <a:off x="1659600" y="1119717"/>
          <a:ext cx="403613" cy="131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5125"/>
              </a:lnTo>
              <a:lnTo>
                <a:pt x="403613" y="131512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A53AE-2D1E-434B-B13A-E01D54F5E976}">
      <dsp:nvSpPr>
        <dsp:cNvPr id="0" name=""/>
        <dsp:cNvSpPr/>
      </dsp:nvSpPr>
      <dsp:spPr>
        <a:xfrm>
          <a:off x="2063214" y="1624235"/>
          <a:ext cx="3228911" cy="1621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Antes de comenzar, come lo necesario para saciar tu apetito.</a:t>
          </a:r>
          <a:endParaRPr lang="es-CL" sz="2400" kern="1200" dirty="0"/>
        </a:p>
      </dsp:txBody>
      <dsp:txXfrm>
        <a:off x="2110698" y="1671719"/>
        <a:ext cx="3133943" cy="1526248"/>
      </dsp:txXfrm>
    </dsp:sp>
    <dsp:sp modelId="{0921D2D8-E367-44FD-99A1-F5F04EB7768E}">
      <dsp:nvSpPr>
        <dsp:cNvPr id="0" name=""/>
        <dsp:cNvSpPr/>
      </dsp:nvSpPr>
      <dsp:spPr>
        <a:xfrm>
          <a:off x="6301161" y="1424"/>
          <a:ext cx="4036139" cy="1151651"/>
        </a:xfrm>
        <a:prstGeom prst="roundRect">
          <a:avLst>
            <a:gd name="adj" fmla="val 10000"/>
          </a:avLst>
        </a:prstGeom>
        <a:solidFill>
          <a:schemeClr val="accent3">
            <a:hueOff val="935912"/>
            <a:satOff val="-252"/>
            <a:lumOff val="76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2. Duerme las horas adecuadas</a:t>
          </a:r>
          <a:endParaRPr lang="es-CL" sz="2800" kern="1200" dirty="0"/>
        </a:p>
      </dsp:txBody>
      <dsp:txXfrm>
        <a:off x="6334892" y="35155"/>
        <a:ext cx="3968677" cy="1084189"/>
      </dsp:txXfrm>
    </dsp:sp>
    <dsp:sp modelId="{F082A6F2-2653-4DC9-A4FD-33DEFB4CA11C}">
      <dsp:nvSpPr>
        <dsp:cNvPr id="0" name=""/>
        <dsp:cNvSpPr/>
      </dsp:nvSpPr>
      <dsp:spPr>
        <a:xfrm>
          <a:off x="6704775" y="1153076"/>
          <a:ext cx="403613" cy="1259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154"/>
              </a:lnTo>
              <a:lnTo>
                <a:pt x="403613" y="125915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CA5C9-6437-4CEF-8C39-11FED9AA1B2E}">
      <dsp:nvSpPr>
        <dsp:cNvPr id="0" name=""/>
        <dsp:cNvSpPr/>
      </dsp:nvSpPr>
      <dsp:spPr>
        <a:xfrm>
          <a:off x="7108389" y="1657593"/>
          <a:ext cx="3228911" cy="1509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67956"/>
              <a:satOff val="-126"/>
              <a:lumOff val="3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El sueño afecta el rendimiento y la efectividad del estudio.</a:t>
          </a:r>
          <a:endParaRPr lang="es-CL" sz="2400" kern="1200" dirty="0"/>
        </a:p>
      </dsp:txBody>
      <dsp:txXfrm>
        <a:off x="7152594" y="1701798"/>
        <a:ext cx="3140501" cy="1420864"/>
      </dsp:txXfrm>
    </dsp:sp>
    <dsp:sp modelId="{2BFE8295-9860-4F64-9D66-FAE0174AFC9D}">
      <dsp:nvSpPr>
        <dsp:cNvPr id="0" name=""/>
        <dsp:cNvSpPr/>
      </dsp:nvSpPr>
      <dsp:spPr>
        <a:xfrm>
          <a:off x="6704775" y="1153076"/>
          <a:ext cx="453823" cy="3124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4385"/>
              </a:lnTo>
              <a:lnTo>
                <a:pt x="453823" y="312438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C0244-D830-419D-B924-AC76D42BA228}">
      <dsp:nvSpPr>
        <dsp:cNvPr id="0" name=""/>
        <dsp:cNvSpPr/>
      </dsp:nvSpPr>
      <dsp:spPr>
        <a:xfrm>
          <a:off x="7158599" y="3629591"/>
          <a:ext cx="3228911" cy="129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35912"/>
              <a:satOff val="-252"/>
              <a:lumOff val="76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7 horas de sueño es lo que las personas necesitamos.</a:t>
          </a:r>
          <a:endParaRPr lang="es-CL" sz="2400" kern="1200" dirty="0"/>
        </a:p>
      </dsp:txBody>
      <dsp:txXfrm>
        <a:off x="7196550" y="3667542"/>
        <a:ext cx="3153009" cy="1219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0E811-6A58-42F8-9D66-54941E290F06}">
      <dsp:nvSpPr>
        <dsp:cNvPr id="0" name=""/>
        <dsp:cNvSpPr/>
      </dsp:nvSpPr>
      <dsp:spPr>
        <a:xfrm>
          <a:off x="1009" y="759412"/>
          <a:ext cx="4943090" cy="15242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/>
            <a:t>3. Elige un lugar tranquilo y con luz para estudiar</a:t>
          </a:r>
          <a:endParaRPr lang="es-CL" sz="3200" kern="1200" dirty="0"/>
        </a:p>
      </dsp:txBody>
      <dsp:txXfrm>
        <a:off x="45652" y="804055"/>
        <a:ext cx="4853804" cy="1434936"/>
      </dsp:txXfrm>
    </dsp:sp>
    <dsp:sp modelId="{0921D2D8-E367-44FD-99A1-F5F04EB7768E}">
      <dsp:nvSpPr>
        <dsp:cNvPr id="0" name=""/>
        <dsp:cNvSpPr/>
      </dsp:nvSpPr>
      <dsp:spPr>
        <a:xfrm>
          <a:off x="6158522" y="759412"/>
          <a:ext cx="4857692" cy="1386069"/>
        </a:xfrm>
        <a:prstGeom prst="roundRect">
          <a:avLst>
            <a:gd name="adj" fmla="val 10000"/>
          </a:avLst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4. Planifica tus horarios de estudios</a:t>
          </a:r>
          <a:endParaRPr lang="es-CL" sz="2800" kern="1200" dirty="0"/>
        </a:p>
      </dsp:txBody>
      <dsp:txXfrm>
        <a:off x="6199119" y="800009"/>
        <a:ext cx="4776498" cy="1304875"/>
      </dsp:txXfrm>
    </dsp:sp>
    <dsp:sp modelId="{F082A6F2-2653-4DC9-A4FD-33DEFB4CA11C}">
      <dsp:nvSpPr>
        <dsp:cNvPr id="0" name=""/>
        <dsp:cNvSpPr/>
      </dsp:nvSpPr>
      <dsp:spPr>
        <a:xfrm>
          <a:off x="6644291" y="2145482"/>
          <a:ext cx="485769" cy="1515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454"/>
              </a:lnTo>
              <a:lnTo>
                <a:pt x="485769" y="151545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CA5C9-6437-4CEF-8C39-11FED9AA1B2E}">
      <dsp:nvSpPr>
        <dsp:cNvPr id="0" name=""/>
        <dsp:cNvSpPr/>
      </dsp:nvSpPr>
      <dsp:spPr>
        <a:xfrm>
          <a:off x="7130061" y="2752693"/>
          <a:ext cx="3886153" cy="1816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Poseer una planificación de los días y momentos precisos en los que vas a estudiar.</a:t>
          </a:r>
          <a:endParaRPr lang="es-CL" sz="2400" kern="1200" dirty="0"/>
        </a:p>
      </dsp:txBody>
      <dsp:txXfrm>
        <a:off x="7183264" y="2805896"/>
        <a:ext cx="3779747" cy="17100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0E811-6A58-42F8-9D66-54941E290F06}">
      <dsp:nvSpPr>
        <dsp:cNvPr id="0" name=""/>
        <dsp:cNvSpPr/>
      </dsp:nvSpPr>
      <dsp:spPr>
        <a:xfrm>
          <a:off x="7" y="471301"/>
          <a:ext cx="4534104" cy="1676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smtClean="0"/>
            <a:t>5. Mantén todo lo que necesitas cerca de ti. </a:t>
          </a:r>
          <a:endParaRPr lang="es-CL" sz="3600" kern="1200" dirty="0"/>
        </a:p>
      </dsp:txBody>
      <dsp:txXfrm>
        <a:off x="49110" y="520404"/>
        <a:ext cx="4435898" cy="1578282"/>
      </dsp:txXfrm>
    </dsp:sp>
    <dsp:sp modelId="{0921D2D8-E367-44FD-99A1-F5F04EB7768E}">
      <dsp:nvSpPr>
        <dsp:cNvPr id="0" name=""/>
        <dsp:cNvSpPr/>
      </dsp:nvSpPr>
      <dsp:spPr>
        <a:xfrm>
          <a:off x="5658653" y="471301"/>
          <a:ext cx="4498164" cy="1283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6. Báñate antes de estudiar.</a:t>
          </a:r>
          <a:endParaRPr lang="es-CL" sz="2800" kern="1200" dirty="0"/>
        </a:p>
      </dsp:txBody>
      <dsp:txXfrm>
        <a:off x="5696245" y="508893"/>
        <a:ext cx="4422980" cy="1208299"/>
      </dsp:txXfrm>
    </dsp:sp>
    <dsp:sp modelId="{F082A6F2-2653-4DC9-A4FD-33DEFB4CA11C}">
      <dsp:nvSpPr>
        <dsp:cNvPr id="0" name=""/>
        <dsp:cNvSpPr/>
      </dsp:nvSpPr>
      <dsp:spPr>
        <a:xfrm>
          <a:off x="6108469" y="1754784"/>
          <a:ext cx="449816" cy="1403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292"/>
              </a:lnTo>
              <a:lnTo>
                <a:pt x="449816" y="1403292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CA5C9-6437-4CEF-8C39-11FED9AA1B2E}">
      <dsp:nvSpPr>
        <dsp:cNvPr id="0" name=""/>
        <dsp:cNvSpPr/>
      </dsp:nvSpPr>
      <dsp:spPr>
        <a:xfrm>
          <a:off x="6558286" y="2317055"/>
          <a:ext cx="3598531" cy="1682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Poseer una planificación de los días y momentos precisos en los que vas a estudiar.</a:t>
          </a:r>
          <a:endParaRPr lang="es-CL" sz="2400" kern="1200" dirty="0"/>
        </a:p>
      </dsp:txBody>
      <dsp:txXfrm>
        <a:off x="6607551" y="2366320"/>
        <a:ext cx="3500001" cy="1583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0E811-6A58-42F8-9D66-54941E290F06}">
      <dsp:nvSpPr>
        <dsp:cNvPr id="0" name=""/>
        <dsp:cNvSpPr/>
      </dsp:nvSpPr>
      <dsp:spPr>
        <a:xfrm>
          <a:off x="1728186" y="742"/>
          <a:ext cx="4205587" cy="1086299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/>
            <a:t>7. Utiliza un método de estudio</a:t>
          </a:r>
          <a:endParaRPr lang="es-CL" sz="3200" kern="1200" dirty="0"/>
        </a:p>
      </dsp:txBody>
      <dsp:txXfrm>
        <a:off x="1760003" y="32559"/>
        <a:ext cx="4141953" cy="1022665"/>
      </dsp:txXfrm>
    </dsp:sp>
    <dsp:sp modelId="{201B279D-F6E1-4DC9-BD16-6A874B50E944}">
      <dsp:nvSpPr>
        <dsp:cNvPr id="0" name=""/>
        <dsp:cNvSpPr/>
      </dsp:nvSpPr>
      <dsp:spPr>
        <a:xfrm>
          <a:off x="2148745" y="1087042"/>
          <a:ext cx="420558" cy="10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988"/>
              </a:lnTo>
              <a:lnTo>
                <a:pt x="420558" y="1092988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F4D65-6FBF-41E1-8865-F6F42B2DC30A}">
      <dsp:nvSpPr>
        <dsp:cNvPr id="0" name=""/>
        <dsp:cNvSpPr/>
      </dsp:nvSpPr>
      <dsp:spPr>
        <a:xfrm>
          <a:off x="2569304" y="1451371"/>
          <a:ext cx="2898827" cy="1457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Separa títulos con colores.</a:t>
          </a:r>
          <a:endParaRPr lang="es-CL" sz="2800" kern="1200" dirty="0"/>
        </a:p>
      </dsp:txBody>
      <dsp:txXfrm>
        <a:off x="2611987" y="1494054"/>
        <a:ext cx="2813461" cy="1371952"/>
      </dsp:txXfrm>
    </dsp:sp>
    <dsp:sp modelId="{F5CFFABB-4964-41EC-BD36-3ECE136FF6C6}">
      <dsp:nvSpPr>
        <dsp:cNvPr id="0" name=""/>
        <dsp:cNvSpPr/>
      </dsp:nvSpPr>
      <dsp:spPr>
        <a:xfrm>
          <a:off x="2148745" y="1087042"/>
          <a:ext cx="420558" cy="2914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4636"/>
              </a:lnTo>
              <a:lnTo>
                <a:pt x="420558" y="2914636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B431D-D8CC-4C3B-829A-A70FAB993C61}">
      <dsp:nvSpPr>
        <dsp:cNvPr id="0" name=""/>
        <dsp:cNvSpPr/>
      </dsp:nvSpPr>
      <dsp:spPr>
        <a:xfrm>
          <a:off x="2569304" y="3273019"/>
          <a:ext cx="2898850" cy="1457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-138154"/>
              <a:satOff val="-7618"/>
              <a:lumOff val="10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Crea resúmenes </a:t>
          </a:r>
          <a:endParaRPr lang="es-CL" sz="2800" kern="1200" dirty="0"/>
        </a:p>
      </dsp:txBody>
      <dsp:txXfrm>
        <a:off x="2611987" y="3315702"/>
        <a:ext cx="2813484" cy="1371952"/>
      </dsp:txXfrm>
    </dsp:sp>
    <dsp:sp modelId="{B0C9C3BA-50DC-40E3-A3FF-DC0A68701358}">
      <dsp:nvSpPr>
        <dsp:cNvPr id="0" name=""/>
        <dsp:cNvSpPr/>
      </dsp:nvSpPr>
      <dsp:spPr>
        <a:xfrm>
          <a:off x="2148745" y="1087042"/>
          <a:ext cx="420558" cy="4736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6284"/>
              </a:lnTo>
              <a:lnTo>
                <a:pt x="420558" y="4736284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8108E-88C1-483F-BA7E-3A6B5B5CE71C}">
      <dsp:nvSpPr>
        <dsp:cNvPr id="0" name=""/>
        <dsp:cNvSpPr/>
      </dsp:nvSpPr>
      <dsp:spPr>
        <a:xfrm>
          <a:off x="2569304" y="5094667"/>
          <a:ext cx="3186863" cy="1457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-276308"/>
              <a:satOff val="-15235"/>
              <a:lumOff val="201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Inventa tu propia forma de hacer mapas conceptuales.</a:t>
          </a:r>
          <a:endParaRPr lang="es-CL" sz="2400" kern="1200" dirty="0"/>
        </a:p>
      </dsp:txBody>
      <dsp:txXfrm>
        <a:off x="2611987" y="5137350"/>
        <a:ext cx="3101497" cy="1371952"/>
      </dsp:txXfrm>
    </dsp:sp>
    <dsp:sp modelId="{0921D2D8-E367-44FD-99A1-F5F04EB7768E}">
      <dsp:nvSpPr>
        <dsp:cNvPr id="0" name=""/>
        <dsp:cNvSpPr/>
      </dsp:nvSpPr>
      <dsp:spPr>
        <a:xfrm>
          <a:off x="6662432" y="742"/>
          <a:ext cx="2914636" cy="83164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414462"/>
            <a:satOff val="-22853"/>
            <a:lumOff val="301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8. Tómate un descanso</a:t>
          </a:r>
          <a:endParaRPr lang="es-CL" sz="2800" kern="1200" dirty="0"/>
        </a:p>
      </dsp:txBody>
      <dsp:txXfrm>
        <a:off x="6686790" y="25100"/>
        <a:ext cx="2865920" cy="782931"/>
      </dsp:txXfrm>
    </dsp:sp>
    <dsp:sp modelId="{F082A6F2-2653-4DC9-A4FD-33DEFB4CA11C}">
      <dsp:nvSpPr>
        <dsp:cNvPr id="0" name=""/>
        <dsp:cNvSpPr/>
      </dsp:nvSpPr>
      <dsp:spPr>
        <a:xfrm>
          <a:off x="6953896" y="832390"/>
          <a:ext cx="291463" cy="909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279"/>
              </a:lnTo>
              <a:lnTo>
                <a:pt x="291463" y="909279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CA5C9-6437-4CEF-8C39-11FED9AA1B2E}">
      <dsp:nvSpPr>
        <dsp:cNvPr id="0" name=""/>
        <dsp:cNvSpPr/>
      </dsp:nvSpPr>
      <dsp:spPr>
        <a:xfrm>
          <a:off x="7245360" y="1196719"/>
          <a:ext cx="2331709" cy="1089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-414462"/>
              <a:satOff val="-22853"/>
              <a:lumOff val="301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50 minutos de estudio y 10 minutos de descanso</a:t>
          </a:r>
          <a:endParaRPr lang="es-CL" sz="2000" kern="1200" dirty="0"/>
        </a:p>
      </dsp:txBody>
      <dsp:txXfrm>
        <a:off x="7277282" y="1228641"/>
        <a:ext cx="2267865" cy="10260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0E811-6A58-42F8-9D66-54941E290F06}">
      <dsp:nvSpPr>
        <dsp:cNvPr id="0" name=""/>
        <dsp:cNvSpPr/>
      </dsp:nvSpPr>
      <dsp:spPr>
        <a:xfrm>
          <a:off x="2714" y="864093"/>
          <a:ext cx="5303569" cy="17878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/>
            <a:t>9. No te impongas una cantidad de horas de estudio</a:t>
          </a:r>
          <a:endParaRPr lang="es-CL" sz="3200" kern="1200" dirty="0"/>
        </a:p>
      </dsp:txBody>
      <dsp:txXfrm>
        <a:off x="55079" y="916458"/>
        <a:ext cx="5198839" cy="1683137"/>
      </dsp:txXfrm>
    </dsp:sp>
    <dsp:sp modelId="{201B279D-F6E1-4DC9-BD16-6A874B50E944}">
      <dsp:nvSpPr>
        <dsp:cNvPr id="0" name=""/>
        <dsp:cNvSpPr/>
      </dsp:nvSpPr>
      <dsp:spPr>
        <a:xfrm>
          <a:off x="533071" y="2651961"/>
          <a:ext cx="530356" cy="1458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8109"/>
              </a:lnTo>
              <a:lnTo>
                <a:pt x="530356" y="145810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F4D65-6FBF-41E1-8865-F6F42B2DC30A}">
      <dsp:nvSpPr>
        <dsp:cNvPr id="0" name=""/>
        <dsp:cNvSpPr/>
      </dsp:nvSpPr>
      <dsp:spPr>
        <a:xfrm>
          <a:off x="1063428" y="3251586"/>
          <a:ext cx="3906873" cy="1716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Todo dependerá de tu nivel de concentración y la dificultad de la materia.</a:t>
          </a:r>
          <a:endParaRPr lang="es-CL" sz="2400" kern="1200" dirty="0"/>
        </a:p>
      </dsp:txBody>
      <dsp:txXfrm>
        <a:off x="1113716" y="3301874"/>
        <a:ext cx="3806297" cy="1616392"/>
      </dsp:txXfrm>
    </dsp:sp>
    <dsp:sp modelId="{0921D2D8-E367-44FD-99A1-F5F04EB7768E}">
      <dsp:nvSpPr>
        <dsp:cNvPr id="0" name=""/>
        <dsp:cNvSpPr/>
      </dsp:nvSpPr>
      <dsp:spPr>
        <a:xfrm>
          <a:off x="6505535" y="864093"/>
          <a:ext cx="4797005" cy="1368753"/>
        </a:xfrm>
        <a:prstGeom prst="roundRect">
          <a:avLst>
            <a:gd name="adj" fmla="val 10000"/>
          </a:avLst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10. Evita tu celular, y sobre todo, las redes sociales.</a:t>
          </a:r>
          <a:endParaRPr lang="es-CL" sz="2800" kern="1200" dirty="0"/>
        </a:p>
      </dsp:txBody>
      <dsp:txXfrm>
        <a:off x="6545624" y="904182"/>
        <a:ext cx="4716827" cy="1288575"/>
      </dsp:txXfrm>
    </dsp:sp>
    <dsp:sp modelId="{F082A6F2-2653-4DC9-A4FD-33DEFB4CA11C}">
      <dsp:nvSpPr>
        <dsp:cNvPr id="0" name=""/>
        <dsp:cNvSpPr/>
      </dsp:nvSpPr>
      <dsp:spPr>
        <a:xfrm>
          <a:off x="6985236" y="2232846"/>
          <a:ext cx="479700" cy="1496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521"/>
              </a:lnTo>
              <a:lnTo>
                <a:pt x="479700" y="1496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CA5C9-6437-4CEF-8C39-11FED9AA1B2E}">
      <dsp:nvSpPr>
        <dsp:cNvPr id="0" name=""/>
        <dsp:cNvSpPr/>
      </dsp:nvSpPr>
      <dsp:spPr>
        <a:xfrm>
          <a:off x="7464936" y="2832472"/>
          <a:ext cx="3837604" cy="1793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645434"/>
              <a:satOff val="7132"/>
              <a:lumOff val="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Sabemos que cuesta, pero evitaremos perder la concentración y la dedicación al estudio.</a:t>
          </a:r>
          <a:endParaRPr lang="es-CL" sz="2000" kern="1200" dirty="0"/>
        </a:p>
      </dsp:txBody>
      <dsp:txXfrm>
        <a:off x="7517474" y="2885010"/>
        <a:ext cx="3732528" cy="1688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>
              <a:solidFill>
                <a:schemeClr val="tx2"/>
              </a:solidFill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461C39-3AED-4AFD-88E8-54C852B6068E}" type="datetime1">
              <a:rPr lang="es-ES" smtClean="0">
                <a:solidFill>
                  <a:schemeClr val="tx2"/>
                </a:solidFill>
              </a:rPr>
              <a:t>17/03/2020</a:t>
            </a:fld>
            <a:endParaRPr lang="es-ES">
              <a:solidFill>
                <a:schemeClr val="tx2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>
              <a:solidFill>
                <a:schemeClr val="tx2"/>
              </a:solidFill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s-ES">
                <a:solidFill>
                  <a:schemeClr val="tx2"/>
                </a:solidFill>
              </a:rPr>
              <a:t>‹Nº›</a:t>
            </a:fld>
            <a:endParaRPr lang="es-E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3C8CF64D-83A4-44A6-BBD9-5038DA769B59}" type="datetime1">
              <a:rPr lang="es-ES" noProof="0" smtClean="0"/>
              <a:t>17/03/2020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s-ES" noProof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929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31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noProof="0" smtClean="0"/>
              <a:pPr rtl="0"/>
              <a:t>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2787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320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968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noProof="0" smtClean="0"/>
              <a:pPr rtl="0"/>
              <a:t>7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5276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 descr="Pila de libro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ángu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Imagen 8" descr="Pila de libro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ángulo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C2859-6A9F-4A95-A055-2632BA1C39C9}" type="datetime1">
              <a:rPr lang="es-ES" noProof="0" smtClean="0"/>
              <a:t>17/03/2020</a:t>
            </a:fld>
            <a:endParaRPr lang="es-ES" noProof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11" name="Marcador de posición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6467D1-102A-4869-B308-01963076E426}" type="datetime1">
              <a:rPr lang="es-ES" noProof="0" smtClean="0"/>
              <a:t>17/03/2020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1106B2-BAB9-42B6-84C7-8C1DBD98FF46}" type="datetime1">
              <a:rPr lang="es-ES" noProof="0" smtClean="0"/>
              <a:t>17/03/2020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64E7C5-48D3-49E6-A2D8-AE83368C8BF2}" type="datetime1">
              <a:rPr lang="es-ES" noProof="0" smtClean="0"/>
              <a:t>17/03/2020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ángu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b="0" noProof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agen 4" descr="Pila de libr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877994-B49D-4C44-8C46-0D8AC66A74F4}" type="datetime1">
              <a:rPr lang="es-ES" noProof="0" smtClean="0"/>
              <a:t>17/03/2020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D29D62-DF3D-4A12-B2FF-19D66AC022B6}" type="datetime1">
              <a:rPr lang="es-ES" noProof="0" smtClean="0"/>
              <a:t>17/03/2020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592C68-8513-4015-B808-8FE316E1535D}" type="datetime1">
              <a:rPr lang="es-ES" noProof="0" smtClean="0"/>
              <a:t>17/03/2020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1F7D71-08B8-4AE7-8B3F-7FCAAFEDF597}" type="datetime1">
              <a:rPr lang="es-ES" noProof="0" smtClean="0"/>
              <a:t>17/03/2020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F3E73C-1883-4B73-9948-D58B008AD99C}" type="datetime1">
              <a:rPr lang="es-ES" noProof="0" smtClean="0"/>
              <a:t>17/03/2020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808D56-6839-46C7-8BE8-D2C18D762F75}" type="datetime1">
              <a:rPr lang="es-ES" noProof="0" smtClean="0"/>
              <a:t>17/03/2020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53348-C49F-43BD-AFE5-AA20F3B86BD8}" type="datetime1">
              <a:rPr lang="es-ES" noProof="0" smtClean="0"/>
              <a:t>17/03/2020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ángu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FDBB6757-FC6B-4167-B678-63C4280B45C1}" type="datetime1">
              <a:rPr lang="es-ES" noProof="0" smtClean="0"/>
              <a:t>17/03/2020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9346" y="1052736"/>
            <a:ext cx="7008574" cy="3298825"/>
          </a:xfrm>
        </p:spPr>
        <p:txBody>
          <a:bodyPr rtlCol="0"/>
          <a:lstStyle/>
          <a:p>
            <a:pPr algn="ctr" rtl="0"/>
            <a:r>
              <a:rPr lang="es-ES" dirty="0" smtClean="0"/>
              <a:t>¿Cómo estudiar desde nuestra casa?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s-ES" sz="1800" dirty="0" smtClean="0"/>
              <a:t>Marzo 2020</a:t>
            </a:r>
          </a:p>
          <a:p>
            <a:pPr algn="ctr" rtl="0"/>
            <a:r>
              <a:rPr lang="es-ES" sz="1800" dirty="0" smtClean="0"/>
              <a:t>Departamento de Orientación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915" y="76200"/>
            <a:ext cx="9644747" cy="1192560"/>
          </a:xfrm>
        </p:spPr>
        <p:txBody>
          <a:bodyPr rtlCol="0"/>
          <a:lstStyle/>
          <a:p>
            <a:pPr rtl="0"/>
            <a:r>
              <a:rPr lang="es-ES" dirty="0" smtClean="0"/>
              <a:t>10 tips para estudiar en casa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340370"/>
              </p:ext>
            </p:extLst>
          </p:nvPr>
        </p:nvGraphicFramePr>
        <p:xfrm>
          <a:off x="333772" y="1700808"/>
          <a:ext cx="115932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4212" y="5013176"/>
            <a:ext cx="27527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026026"/>
              </p:ext>
            </p:extLst>
          </p:nvPr>
        </p:nvGraphicFramePr>
        <p:xfrm>
          <a:off x="405780" y="44624"/>
          <a:ext cx="110172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3932" y="2852936"/>
            <a:ext cx="2243604" cy="30475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8308" y="438274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754793"/>
              </p:ext>
            </p:extLst>
          </p:nvPr>
        </p:nvGraphicFramePr>
        <p:xfrm>
          <a:off x="693812" y="116632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4106" y="3068960"/>
            <a:ext cx="336795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412013"/>
              </p:ext>
            </p:extLst>
          </p:nvPr>
        </p:nvGraphicFramePr>
        <p:xfrm>
          <a:off x="405780" y="188640"/>
          <a:ext cx="1130525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2563" y="3284984"/>
            <a:ext cx="366919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509369"/>
              </p:ext>
            </p:extLst>
          </p:nvPr>
        </p:nvGraphicFramePr>
        <p:xfrm>
          <a:off x="405780" y="332656"/>
          <a:ext cx="1130525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773932" y="1844824"/>
            <a:ext cx="9649072" cy="284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CL" sz="4400" b="1" i="1" dirty="0" smtClean="0">
                <a:latin typeface="Book Antiqua" panose="02040602050305030304" pitchFamily="18" charset="0"/>
              </a:rPr>
              <a:t>“Todo lo que no se sabe se aprende, si hay buena voluntad en el cumplimiento de los deberes”. </a:t>
            </a:r>
            <a:endParaRPr lang="es-CL" sz="4400" b="1" i="1" dirty="0">
              <a:latin typeface="Book Antiqua" panose="02040602050305030304" pitchFamily="18" charset="0"/>
            </a:endParaRPr>
          </a:p>
          <a:p>
            <a:pPr algn="ctr">
              <a:lnSpc>
                <a:spcPct val="95000"/>
              </a:lnSpc>
            </a:pPr>
            <a:endParaRPr lang="es-CL" sz="2800" i="1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95000"/>
              </a:lnSpc>
            </a:pPr>
            <a:r>
              <a:rPr lang="es-CL" sz="2800" i="1" dirty="0" smtClean="0">
                <a:latin typeface="Book Antiqua" panose="02040602050305030304" pitchFamily="18" charset="0"/>
              </a:rPr>
              <a:t>Madre Bernarda Morin</a:t>
            </a:r>
            <a:endParaRPr lang="es-CL" sz="2800" i="1" dirty="0">
              <a:latin typeface="Book Antiqua" panose="0204060205030503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60" y="4221088"/>
            <a:ext cx="1513332" cy="202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de bienvenida a la escuel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92_TF03460615" id="{BCA5A855-5700-4520-BD48-E8DD44B876B8}" vid="{84ADDB75-F741-40F8-A12F-F5DAAB1983C3}"/>
    </a:ext>
  </a:extLst>
</a:theme>
</file>

<file path=ppt/theme/theme2.xml><?xml version="1.0" encoding="utf-8"?>
<a:theme xmlns:a="http://schemas.openxmlformats.org/drawingml/2006/main" name="Tema d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bienvenida a la escuela</Template>
  <TotalTime>249</TotalTime>
  <Words>254</Words>
  <Application>Microsoft Office PowerPoint</Application>
  <PresentationFormat>Personalizado</PresentationFormat>
  <Paragraphs>35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Book Antiqua</vt:lpstr>
      <vt:lpstr>Century Gothic</vt:lpstr>
      <vt:lpstr>Presentación de bienvenida a la escuela</vt:lpstr>
      <vt:lpstr>¿Cómo estudiar desde nuestra casa?</vt:lpstr>
      <vt:lpstr>10 tips para estudiar en casa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estudiar desde nuestra casa?</dc:title>
  <dc:creator>Of-Orientacion</dc:creator>
  <cp:lastModifiedBy>OF09</cp:lastModifiedBy>
  <cp:revision>9</cp:revision>
  <dcterms:created xsi:type="dcterms:W3CDTF">2020-03-16T13:23:59Z</dcterms:created>
  <dcterms:modified xsi:type="dcterms:W3CDTF">2020-03-17T17:46:39Z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